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sldIdLst>
    <p:sldId id="256" r:id="rId4"/>
    <p:sldId id="259" r:id="rId5"/>
    <p:sldId id="262" r:id="rId6"/>
    <p:sldId id="260" r:id="rId7"/>
    <p:sldId id="305" r:id="rId8"/>
    <p:sldId id="325" r:id="rId9"/>
    <p:sldId id="282" r:id="rId10"/>
    <p:sldId id="283" r:id="rId11"/>
    <p:sldId id="284" r:id="rId12"/>
    <p:sldId id="285" r:id="rId13"/>
    <p:sldId id="286" r:id="rId14"/>
    <p:sldId id="287" r:id="rId15"/>
    <p:sldId id="288" r:id="rId16"/>
    <p:sldId id="289" r:id="rId17"/>
    <p:sldId id="295" r:id="rId18"/>
    <p:sldId id="297" r:id="rId19"/>
    <p:sldId id="278" r:id="rId20"/>
    <p:sldId id="302" r:id="rId21"/>
    <p:sldId id="298" r:id="rId22"/>
    <p:sldId id="300" r:id="rId23"/>
    <p:sldId id="301" r:id="rId24"/>
    <p:sldId id="299" r:id="rId25"/>
    <p:sldId id="294" r:id="rId26"/>
    <p:sldId id="281" r:id="rId27"/>
  </p:sldIdLst>
  <p:sldSz cx="12192000" cy="6858000"/>
  <p:notesSz cx="6858000" cy="9144000"/>
  <p:custDataLst>
    <p:tags r:id="rId31"/>
  </p:custDataLst>
  <p:defaultTextStyle>
    <a:defPPr>
      <a:defRPr lang="zh-CN"/>
    </a:defPPr>
    <a:lvl1pPr marL="0" lvl="0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E80B0"/>
    <a:srgbClr val="4B649F"/>
    <a:srgbClr val="7DB1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21275"/>
    <p:restoredTop sz="94660"/>
  </p:normalViewPr>
  <p:slideViewPr>
    <p:cSldViewPr snapToGrid="0" showGuides="1">
      <p:cViewPr>
        <p:scale>
          <a:sx n="75" d="100"/>
          <a:sy n="75" d="100"/>
        </p:scale>
        <p:origin x="48" y="-108"/>
      </p:cViewPr>
      <p:guideLst>
        <p:guide orient="horz" pos="2129"/>
        <p:guide pos="289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5" cy="72005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1" Type="http://schemas.openxmlformats.org/officeDocument/2006/relationships/tags" Target="tags/tag2.xml"/><Relationship Id="rId30" Type="http://schemas.openxmlformats.org/officeDocument/2006/relationships/tableStyles" Target="tableStyles.xml"/><Relationship Id="rId3" Type="http://schemas.openxmlformats.org/officeDocument/2006/relationships/slideMaster" Target="slideMasters/slideMaster2.xml"/><Relationship Id="rId29" Type="http://schemas.openxmlformats.org/officeDocument/2006/relationships/viewProps" Target="viewProps.xml"/><Relationship Id="rId28" Type="http://schemas.openxmlformats.org/officeDocument/2006/relationships/presProps" Target="presProps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fontAlgn="base"/>
            <a:r>
              <a:rPr lang="zh-CN" altLang="en-US" strike="noStrike" noProof="1"/>
              <a:t>单击此处编辑母版副标题样式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02102A6D-2312-4C45-9C06-CD638214B43F}" type="datetimeFigureOut">
              <a:rPr kumimoji="0" lang="zh-CN" altLang="en-US" sz="1200" b="0" i="0" u="none" strike="noStrike" kern="1200" cap="none" spc="0" normalizeH="0" baseline="0" noProof="1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>
              <a:buNone/>
            </a:pPr>
            <a:fld id="{9A0DB2DC-4C9A-4742-B13C-FB6460FD3503}" type="slidenum">
              <a:rPr lang="en-US" altLang="en-US" strike="noStrike" noProof="1" dirty="0"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</a:fld>
            <a:endParaRPr lang="en-US" altLang="en-US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02102A6D-2312-4C45-9C06-CD638214B43F}" type="datetimeFigureOut">
              <a:rPr kumimoji="0" lang="zh-CN" altLang="en-US" sz="1200" b="0" i="0" u="none" strike="noStrike" kern="1200" cap="none" spc="0" normalizeH="0" baseline="0" noProof="1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>
              <a:buNone/>
            </a:pPr>
            <a:fld id="{9A0DB2DC-4C9A-4742-B13C-FB6460FD3503}" type="slidenum">
              <a:rPr lang="en-US" altLang="en-US" strike="noStrike" noProof="1" dirty="0"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</a:fld>
            <a:endParaRPr lang="en-US" altLang="en-US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02102A6D-2312-4C45-9C06-CD638214B43F}" type="datetimeFigureOut">
              <a:rPr kumimoji="0" lang="zh-CN" altLang="en-US" sz="1200" b="0" i="0" u="none" strike="noStrike" kern="1200" cap="none" spc="0" normalizeH="0" baseline="0" noProof="1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>
              <a:buNone/>
            </a:pPr>
            <a:fld id="{9A0DB2DC-4C9A-4742-B13C-FB6460FD3503}" type="slidenum">
              <a:rPr lang="en-US" altLang="en-US" strike="noStrike" noProof="1" dirty="0"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</a:fld>
            <a:endParaRPr lang="en-US" altLang="en-US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fontAlgn="base"/>
            <a:r>
              <a:rPr lang="zh-CN" altLang="en-US" strike="noStrike" noProof="1"/>
              <a:t>单击此处编辑母版副标题样式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02102A6D-2312-4C45-9C06-CD638214B43F}" type="datetimeFigureOut">
              <a:rPr kumimoji="0" lang="zh-CN" altLang="en-US" sz="1200" b="0" i="0" u="none" strike="noStrike" kern="1200" cap="none" spc="0" normalizeH="0" baseline="0" noProof="1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>
              <a:buNone/>
            </a:pPr>
            <a:fld id="{9A0DB2DC-4C9A-4742-B13C-FB6460FD3503}" type="slidenum">
              <a:rPr lang="en-US" altLang="en-US" strike="noStrike" noProof="1" dirty="0"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</a:fld>
            <a:endParaRPr lang="en-US" altLang="en-US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02102A6D-2312-4C45-9C06-CD638214B43F}" type="datetimeFigureOut">
              <a:rPr kumimoji="0" lang="zh-CN" altLang="en-US" sz="1200" b="0" i="0" u="none" strike="noStrike" kern="1200" cap="none" spc="0" normalizeH="0" baseline="0" noProof="1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>
              <a:buNone/>
            </a:pPr>
            <a:fld id="{9A0DB2DC-4C9A-4742-B13C-FB6460FD3503}" type="slidenum">
              <a:rPr lang="en-US" altLang="en-US" strike="noStrike" noProof="1" dirty="0"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</a:fld>
            <a:endParaRPr lang="en-US" altLang="en-US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02102A6D-2312-4C45-9C06-CD638214B43F}" type="datetimeFigureOut">
              <a:rPr kumimoji="0" lang="zh-CN" altLang="en-US" sz="1200" b="0" i="0" u="none" strike="noStrike" kern="1200" cap="none" spc="0" normalizeH="0" baseline="0" noProof="1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>
              <a:buNone/>
            </a:pPr>
            <a:fld id="{9A0DB2DC-4C9A-4742-B13C-FB6460FD3503}" type="slidenum">
              <a:rPr lang="en-US" altLang="en-US" strike="noStrike" noProof="1" dirty="0"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</a:fld>
            <a:endParaRPr lang="en-US" altLang="en-US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02102A6D-2312-4C45-9C06-CD638214B43F}" type="datetimeFigureOut">
              <a:rPr kumimoji="0" lang="zh-CN" altLang="en-US" sz="1200" b="0" i="0" u="none" strike="noStrike" kern="1200" cap="none" spc="0" normalizeH="0" baseline="0" noProof="1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>
              <a:buNone/>
            </a:pPr>
            <a:fld id="{9A0DB2DC-4C9A-4742-B13C-FB6460FD3503}" type="slidenum">
              <a:rPr lang="en-US" altLang="en-US" strike="noStrike" noProof="1" dirty="0"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</a:fld>
            <a:endParaRPr lang="en-US" altLang="en-US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02102A6D-2312-4C45-9C06-CD638214B43F}" type="datetimeFigureOut">
              <a:rPr kumimoji="0" lang="zh-CN" altLang="en-US" sz="1200" b="0" i="0" u="none" strike="noStrike" kern="1200" cap="none" spc="0" normalizeH="0" baseline="0" noProof="1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>
              <a:buNone/>
            </a:pPr>
            <a:fld id="{9A0DB2DC-4C9A-4742-B13C-FB6460FD3503}" type="slidenum">
              <a:rPr lang="en-US" altLang="en-US" strike="noStrike" noProof="1" dirty="0"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</a:fld>
            <a:endParaRPr lang="en-US" altLang="en-US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02102A6D-2312-4C45-9C06-CD638214B43F}" type="datetimeFigureOut">
              <a:rPr kumimoji="0" lang="zh-CN" altLang="en-US" sz="1200" b="0" i="0" u="none" strike="noStrike" kern="1200" cap="none" spc="0" normalizeH="0" baseline="0" noProof="1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>
              <a:buNone/>
            </a:pPr>
            <a:fld id="{9A0DB2DC-4C9A-4742-B13C-FB6460FD3503}" type="slidenum">
              <a:rPr lang="en-US" altLang="en-US" strike="noStrike" noProof="1" dirty="0"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</a:fld>
            <a:endParaRPr lang="en-US" altLang="en-US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02102A6D-2312-4C45-9C06-CD638214B43F}" type="datetimeFigureOut">
              <a:rPr kumimoji="0" lang="zh-CN" altLang="en-US" sz="1200" b="0" i="0" u="none" strike="noStrike" kern="1200" cap="none" spc="0" normalizeH="0" baseline="0" noProof="1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>
              <a:buNone/>
            </a:pPr>
            <a:fld id="{9A0DB2DC-4C9A-4742-B13C-FB6460FD3503}" type="slidenum">
              <a:rPr lang="en-US" altLang="en-US" strike="noStrike" noProof="1" dirty="0"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</a:fld>
            <a:endParaRPr lang="en-US" altLang="en-US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02102A6D-2312-4C45-9C06-CD638214B43F}" type="datetimeFigureOut">
              <a:rPr kumimoji="0" lang="zh-CN" altLang="en-US" sz="1200" b="0" i="0" u="none" strike="noStrike" kern="1200" cap="none" spc="0" normalizeH="0" baseline="0" noProof="1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>
              <a:buNone/>
            </a:pPr>
            <a:fld id="{9A0DB2DC-4C9A-4742-B13C-FB6460FD3503}" type="slidenum">
              <a:rPr lang="en-US" altLang="en-US" strike="noStrike" noProof="1" dirty="0"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</a:fld>
            <a:endParaRPr lang="en-US" altLang="en-US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02102A6D-2312-4C45-9C06-CD638214B43F}" type="datetimeFigureOut">
              <a:rPr kumimoji="0" lang="zh-CN" altLang="en-US" sz="1200" b="0" i="0" u="none" strike="noStrike" kern="1200" cap="none" spc="0" normalizeH="0" baseline="0" noProof="1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>
              <a:buNone/>
            </a:pPr>
            <a:fld id="{9A0DB2DC-4C9A-4742-B13C-FB6460FD3503}" type="slidenum">
              <a:rPr lang="en-US" altLang="en-US" strike="noStrike" noProof="1" dirty="0"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</a:fld>
            <a:endParaRPr lang="en-US" altLang="en-US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02102A6D-2312-4C45-9C06-CD638214B43F}" type="datetimeFigureOut">
              <a:rPr kumimoji="0" lang="zh-CN" altLang="en-US" sz="1200" b="0" i="0" u="none" strike="noStrike" kern="1200" cap="none" spc="0" normalizeH="0" baseline="0" noProof="1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>
              <a:buNone/>
            </a:pPr>
            <a:fld id="{9A0DB2DC-4C9A-4742-B13C-FB6460FD3503}" type="slidenum">
              <a:rPr lang="en-US" altLang="en-US" strike="noStrike" noProof="1" dirty="0"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</a:fld>
            <a:endParaRPr lang="en-US" altLang="en-US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02102A6D-2312-4C45-9C06-CD638214B43F}" type="datetimeFigureOut">
              <a:rPr kumimoji="0" lang="zh-CN" altLang="en-US" sz="1200" b="0" i="0" u="none" strike="noStrike" kern="1200" cap="none" spc="0" normalizeH="0" baseline="0" noProof="1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>
              <a:buNone/>
            </a:pPr>
            <a:fld id="{9A0DB2DC-4C9A-4742-B13C-FB6460FD3503}" type="slidenum">
              <a:rPr lang="en-US" altLang="en-US" strike="noStrike" noProof="1" dirty="0"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</a:fld>
            <a:endParaRPr lang="en-US" altLang="en-US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02102A6D-2312-4C45-9C06-CD638214B43F}" type="datetimeFigureOut">
              <a:rPr kumimoji="0" lang="zh-CN" altLang="en-US" sz="1200" b="0" i="0" u="none" strike="noStrike" kern="1200" cap="none" spc="0" normalizeH="0" baseline="0" noProof="1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>
              <a:buNone/>
            </a:pPr>
            <a:fld id="{9A0DB2DC-4C9A-4742-B13C-FB6460FD3503}" type="slidenum">
              <a:rPr lang="en-US" altLang="en-US" strike="noStrike" noProof="1" dirty="0"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</a:fld>
            <a:endParaRPr lang="en-US" altLang="en-US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02102A6D-2312-4C45-9C06-CD638214B43F}" type="datetimeFigureOut">
              <a:rPr kumimoji="0" lang="zh-CN" altLang="en-US" sz="1200" b="0" i="0" u="none" strike="noStrike" kern="1200" cap="none" spc="0" normalizeH="0" baseline="0" noProof="1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>
              <a:buNone/>
            </a:pPr>
            <a:fld id="{9A0DB2DC-4C9A-4742-B13C-FB6460FD3503}" type="slidenum">
              <a:rPr lang="en-US" altLang="en-US" strike="noStrike" noProof="1" dirty="0"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</a:fld>
            <a:endParaRPr lang="en-US" altLang="en-US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02102A6D-2312-4C45-9C06-CD638214B43F}" type="datetimeFigureOut">
              <a:rPr kumimoji="0" lang="zh-CN" altLang="en-US" sz="1200" b="0" i="0" u="none" strike="noStrike" kern="1200" cap="none" spc="0" normalizeH="0" baseline="0" noProof="1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>
              <a:buNone/>
            </a:pPr>
            <a:fld id="{9A0DB2DC-4C9A-4742-B13C-FB6460FD3503}" type="slidenum">
              <a:rPr lang="en-US" altLang="en-US" strike="noStrike" noProof="1" dirty="0"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</a:fld>
            <a:endParaRPr lang="en-US" altLang="en-US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02102A6D-2312-4C45-9C06-CD638214B43F}" type="datetimeFigureOut">
              <a:rPr kumimoji="0" lang="zh-CN" altLang="en-US" sz="1200" b="0" i="0" u="none" strike="noStrike" kern="1200" cap="none" spc="0" normalizeH="0" baseline="0" noProof="1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>
              <a:buNone/>
            </a:pPr>
            <a:fld id="{9A0DB2DC-4C9A-4742-B13C-FB6460FD3503}" type="slidenum">
              <a:rPr lang="en-US" altLang="en-US" strike="noStrike" noProof="1" dirty="0"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</a:fld>
            <a:endParaRPr lang="en-US" altLang="en-US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02102A6D-2312-4C45-9C06-CD638214B43F}" type="datetimeFigureOut">
              <a:rPr kumimoji="0" lang="zh-CN" altLang="en-US" sz="1200" b="0" i="0" u="none" strike="noStrike" kern="1200" cap="none" spc="0" normalizeH="0" baseline="0" noProof="1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>
              <a:buNone/>
            </a:pPr>
            <a:fld id="{9A0DB2DC-4C9A-4742-B13C-FB6460FD3503}" type="slidenum">
              <a:rPr lang="en-US" altLang="en-US" strike="noStrike" noProof="1" dirty="0"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</a:fld>
            <a:endParaRPr lang="en-US" altLang="en-US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02102A6D-2312-4C45-9C06-CD638214B43F}" type="datetimeFigureOut">
              <a:rPr kumimoji="0" lang="zh-CN" altLang="en-US" sz="1200" b="0" i="0" u="none" strike="noStrike" kern="1200" cap="none" spc="0" normalizeH="0" baseline="0" noProof="1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>
              <a:buNone/>
            </a:pPr>
            <a:fld id="{9A0DB2DC-4C9A-4742-B13C-FB6460FD3503}" type="slidenum">
              <a:rPr lang="en-US" altLang="en-US" strike="noStrike" noProof="1" dirty="0"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</a:fld>
            <a:endParaRPr lang="en-US" altLang="en-US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02102A6D-2312-4C45-9C06-CD638214B43F}" type="datetimeFigureOut">
              <a:rPr kumimoji="0" lang="zh-CN" altLang="en-US" sz="1200" b="0" i="0" u="none" strike="noStrike" kern="1200" cap="none" spc="0" normalizeH="0" baseline="0" noProof="1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>
              <a:buNone/>
            </a:pPr>
            <a:fld id="{9A0DB2DC-4C9A-4742-B13C-FB6460FD3503}" type="slidenum">
              <a:rPr lang="en-US" altLang="en-US" strike="noStrike" noProof="1" dirty="0"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</a:fld>
            <a:endParaRPr lang="en-US" altLang="en-US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02102A6D-2312-4C45-9C06-CD638214B43F}" type="datetimeFigureOut">
              <a:rPr kumimoji="0" lang="zh-CN" altLang="en-US" sz="1200" b="0" i="0" u="none" strike="noStrike" kern="1200" cap="none" spc="0" normalizeH="0" baseline="0" noProof="1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>
              <a:buNone/>
            </a:pPr>
            <a:fld id="{9A0DB2DC-4C9A-4742-B13C-FB6460FD3503}" type="slidenum">
              <a:rPr lang="en-US" altLang="en-US" strike="noStrike" noProof="1" dirty="0"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</a:fld>
            <a:endParaRPr lang="en-US" altLang="en-US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027" name="文本占位符 2"/>
          <p:cNvSpPr>
            <a:spLocks noGrp="1"/>
          </p:cNvSpPr>
          <p:nvPr>
            <p:ph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defRPr sz="1200" noProof="1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02102A6D-2312-4C45-9C06-CD638214B43F}" type="datetimeFigureOut">
              <a:rPr kumimoji="0" lang="zh-CN" altLang="en-US" sz="1200" b="0" i="0" u="none" strike="noStrike" kern="1200" cap="none" spc="0" normalizeH="0" baseline="0" noProof="1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defRPr sz="1200" noProof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pPr lvl="0" eaLnBrk="1" fontAlgn="base" hangingPunct="1">
              <a:buNone/>
            </a:pPr>
            <a:fld id="{9A0DB2DC-4C9A-4742-B13C-FB6460FD3503}" type="slidenum">
              <a:rPr lang="en-US" altLang="en-US" strike="noStrike" noProof="1" dirty="0"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</a:fld>
            <a:endParaRPr lang="en-US" altLang="en-US" strike="noStrike" noProof="1" dirty="0">
              <a:latin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027" name="文本占位符 2"/>
          <p:cNvSpPr>
            <a:spLocks noGrp="1"/>
          </p:cNvSpPr>
          <p:nvPr>
            <p:ph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defRPr sz="1200" noProof="1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02102A6D-2312-4C45-9C06-CD638214B43F}" type="datetimeFigureOut">
              <a:rPr kumimoji="0" lang="zh-CN" altLang="en-US" sz="1200" b="0" i="0" u="none" strike="noStrike" kern="1200" cap="none" spc="0" normalizeH="0" baseline="0" noProof="1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defRPr sz="1200" noProof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pPr lvl="0" eaLnBrk="1" fontAlgn="base" hangingPunct="1">
              <a:buNone/>
            </a:pPr>
            <a:fld id="{9A0DB2DC-4C9A-4742-B13C-FB6460FD3503}" type="slidenum">
              <a:rPr lang="en-US" altLang="en-US" strike="noStrike" noProof="1" dirty="0"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</a:fld>
            <a:endParaRPr lang="en-US" altLang="en-US" strike="noStrike" noProof="1" dirty="0">
              <a:latin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hyperlink" Target="https://cn.bing.com/images/search?q=%E7%94%B5%E5%AD%90%E7%A7%91%E6%8A%80%E5%A4%A7%E5%AD%A6%E6%A0%A1%E5%BE%BD&amp;FORM=IQFRBA&amp;id=CF23C9E3FE20586E392E2E179A9FAA5B445C4D5D" TargetMode="Externa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5.png"/><Relationship Id="rId1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7.png"/><Relationship Id="rId2" Type="http://schemas.openxmlformats.org/officeDocument/2006/relationships/image" Target="../media/image23.png"/><Relationship Id="rId1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3.png"/><Relationship Id="rId1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1.png"/><Relationship Id="rId2" Type="http://schemas.openxmlformats.org/officeDocument/2006/relationships/tags" Target="../tags/tag1.xml"/><Relationship Id="rId1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.jpeg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8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049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26188" y="5200650"/>
            <a:ext cx="5865812" cy="16573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8" name="任意多边形 47"/>
          <p:cNvSpPr/>
          <p:nvPr/>
        </p:nvSpPr>
        <p:spPr>
          <a:xfrm rot="5400000">
            <a:off x="1273969" y="-816769"/>
            <a:ext cx="914400" cy="3462338"/>
          </a:xfrm>
          <a:custGeom>
            <a:avLst/>
            <a:gdLst>
              <a:gd name="connsiteX0" fmla="*/ 0 w 990604"/>
              <a:gd name="connsiteY0" fmla="*/ 5956738 h 5956738"/>
              <a:gd name="connsiteX1" fmla="*/ 0 w 990604"/>
              <a:gd name="connsiteY1" fmla="*/ 317938 h 5956738"/>
              <a:gd name="connsiteX2" fmla="*/ 6 w 990604"/>
              <a:gd name="connsiteY2" fmla="*/ 317938 h 5956738"/>
              <a:gd name="connsiteX3" fmla="*/ 495305 w 990604"/>
              <a:gd name="connsiteY3" fmla="*/ 0 h 5956738"/>
              <a:gd name="connsiteX4" fmla="*/ 990604 w 990604"/>
              <a:gd name="connsiteY4" fmla="*/ 317938 h 5956738"/>
              <a:gd name="connsiteX5" fmla="*/ 990601 w 990604"/>
              <a:gd name="connsiteY5" fmla="*/ 317938 h 5956738"/>
              <a:gd name="connsiteX6" fmla="*/ 990601 w 990604"/>
              <a:gd name="connsiteY6" fmla="*/ 5956738 h 5956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0604" h="5956738">
                <a:moveTo>
                  <a:pt x="0" y="5956738"/>
                </a:moveTo>
                <a:lnTo>
                  <a:pt x="0" y="317938"/>
                </a:lnTo>
                <a:lnTo>
                  <a:pt x="6" y="317938"/>
                </a:lnTo>
                <a:lnTo>
                  <a:pt x="495305" y="0"/>
                </a:lnTo>
                <a:lnTo>
                  <a:pt x="990604" y="317938"/>
                </a:lnTo>
                <a:lnTo>
                  <a:pt x="990601" y="317938"/>
                </a:lnTo>
                <a:lnTo>
                  <a:pt x="990601" y="5956738"/>
                </a:lnTo>
                <a:close/>
              </a:path>
            </a:pathLst>
          </a:custGeom>
          <a:solidFill>
            <a:srgbClr val="4B64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  <a:hlinkClick r:id="rId2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051" name="文本框 62"/>
          <p:cNvSpPr txBox="1"/>
          <p:nvPr/>
        </p:nvSpPr>
        <p:spPr>
          <a:xfrm>
            <a:off x="2487613" y="2817813"/>
            <a:ext cx="7635875" cy="76835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pPr>
              <a:buFontTx/>
            </a:pPr>
            <a:r>
              <a:rPr lang="zh-CN" altLang="en-US" sz="4400" b="1" dirty="0">
                <a:solidFill>
                  <a:srgbClr val="4B649F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基于</a:t>
            </a:r>
            <a:r>
              <a:rPr lang="en-US" altLang="zh-CN" sz="4400" b="1" dirty="0">
                <a:solidFill>
                  <a:srgbClr val="4B649F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Yolov5</a:t>
            </a:r>
            <a:r>
              <a:rPr lang="zh-CN" altLang="en-US" sz="4400" b="1" dirty="0">
                <a:solidFill>
                  <a:srgbClr val="4B649F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的蓝莓僵果病识别</a:t>
            </a:r>
            <a:endParaRPr lang="zh-CN" altLang="en-US" sz="4400" b="1" dirty="0">
              <a:solidFill>
                <a:srgbClr val="4B649F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2052" name="组合 1026"/>
          <p:cNvGrpSpPr/>
          <p:nvPr/>
        </p:nvGrpSpPr>
        <p:grpSpPr>
          <a:xfrm>
            <a:off x="3608388" y="3900488"/>
            <a:ext cx="315912" cy="317500"/>
            <a:chOff x="2724480" y="3856218"/>
            <a:chExt cx="317004" cy="317004"/>
          </a:xfrm>
        </p:grpSpPr>
        <p:sp>
          <p:nvSpPr>
            <p:cNvPr id="1024" name="椭圆 1023"/>
            <p:cNvSpPr/>
            <p:nvPr/>
          </p:nvSpPr>
          <p:spPr>
            <a:xfrm>
              <a:off x="2724480" y="3856218"/>
              <a:ext cx="317004" cy="317004"/>
            </a:xfrm>
            <a:prstGeom prst="ellipse">
              <a:avLst/>
            </a:prstGeom>
            <a:solidFill>
              <a:srgbClr val="4B64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3" name="KSO_Shape"/>
            <p:cNvSpPr/>
            <p:nvPr/>
          </p:nvSpPr>
          <p:spPr bwMode="auto">
            <a:xfrm>
              <a:off x="2799350" y="3908523"/>
              <a:ext cx="167264" cy="212393"/>
            </a:xfrm>
            <a:custGeom>
              <a:avLst/>
              <a:gdLst>
                <a:gd name="T0" fmla="*/ 646796 w 5367"/>
                <a:gd name="T1" fmla="*/ 843536 h 6897"/>
                <a:gd name="T2" fmla="*/ 520861 w 5367"/>
                <a:gd name="T3" fmla="*/ 880824 h 6897"/>
                <a:gd name="T4" fmla="*/ 403764 w 5367"/>
                <a:gd name="T5" fmla="*/ 946285 h 6897"/>
                <a:gd name="T6" fmla="*/ 297714 w 5367"/>
                <a:gd name="T7" fmla="*/ 1036605 h 6897"/>
                <a:gd name="T8" fmla="*/ 204644 w 5367"/>
                <a:gd name="T9" fmla="*/ 1149850 h 6897"/>
                <a:gd name="T10" fmla="*/ 126487 w 5367"/>
                <a:gd name="T11" fmla="*/ 1282429 h 6897"/>
                <a:gd name="T12" fmla="*/ 65729 w 5367"/>
                <a:gd name="T13" fmla="*/ 1432134 h 6897"/>
                <a:gd name="T14" fmla="*/ 23475 w 5367"/>
                <a:gd name="T15" fmla="*/ 1595648 h 6897"/>
                <a:gd name="T16" fmla="*/ 2209 w 5367"/>
                <a:gd name="T17" fmla="*/ 1771316 h 6897"/>
                <a:gd name="T18" fmla="*/ 1481389 w 5367"/>
                <a:gd name="T19" fmla="*/ 1905000 h 6897"/>
                <a:gd name="T20" fmla="*/ 1480009 w 5367"/>
                <a:gd name="T21" fmla="*/ 1771316 h 6897"/>
                <a:gd name="T22" fmla="*/ 1459020 w 5367"/>
                <a:gd name="T23" fmla="*/ 1595648 h 6897"/>
                <a:gd name="T24" fmla="*/ 1417041 w 5367"/>
                <a:gd name="T25" fmla="*/ 1432134 h 6897"/>
                <a:gd name="T26" fmla="*/ 1355731 w 5367"/>
                <a:gd name="T27" fmla="*/ 1282429 h 6897"/>
                <a:gd name="T28" fmla="*/ 1277850 w 5367"/>
                <a:gd name="T29" fmla="*/ 1149850 h 6897"/>
                <a:gd name="T30" fmla="*/ 1184780 w 5367"/>
                <a:gd name="T31" fmla="*/ 1036605 h 6897"/>
                <a:gd name="T32" fmla="*/ 1078730 w 5367"/>
                <a:gd name="T33" fmla="*/ 946285 h 6897"/>
                <a:gd name="T34" fmla="*/ 961633 w 5367"/>
                <a:gd name="T35" fmla="*/ 880824 h 6897"/>
                <a:gd name="T36" fmla="*/ 835422 w 5367"/>
                <a:gd name="T37" fmla="*/ 843536 h 6897"/>
                <a:gd name="T38" fmla="*/ 747875 w 5367"/>
                <a:gd name="T39" fmla="*/ 731120 h 6897"/>
                <a:gd name="T40" fmla="*/ 805043 w 5367"/>
                <a:gd name="T41" fmla="*/ 726701 h 6897"/>
                <a:gd name="T42" fmla="*/ 868286 w 5367"/>
                <a:gd name="T43" fmla="*/ 711786 h 6897"/>
                <a:gd name="T44" fmla="*/ 926559 w 5367"/>
                <a:gd name="T45" fmla="*/ 686927 h 6897"/>
                <a:gd name="T46" fmla="*/ 979032 w 5367"/>
                <a:gd name="T47" fmla="*/ 653230 h 6897"/>
                <a:gd name="T48" fmla="*/ 1024876 w 5367"/>
                <a:gd name="T49" fmla="*/ 611246 h 6897"/>
                <a:gd name="T50" fmla="*/ 1063264 w 5367"/>
                <a:gd name="T51" fmla="*/ 562358 h 6897"/>
                <a:gd name="T52" fmla="*/ 1092815 w 5367"/>
                <a:gd name="T53" fmla="*/ 507945 h 6897"/>
                <a:gd name="T54" fmla="*/ 1112699 w 5367"/>
                <a:gd name="T55" fmla="*/ 448008 h 6897"/>
                <a:gd name="T56" fmla="*/ 1121813 w 5367"/>
                <a:gd name="T57" fmla="*/ 384204 h 6897"/>
                <a:gd name="T58" fmla="*/ 1120432 w 5367"/>
                <a:gd name="T59" fmla="*/ 328134 h 6897"/>
                <a:gd name="T60" fmla="*/ 1108004 w 5367"/>
                <a:gd name="T61" fmla="*/ 265711 h 6897"/>
                <a:gd name="T62" fmla="*/ 1085358 w 5367"/>
                <a:gd name="T63" fmla="*/ 207155 h 6897"/>
                <a:gd name="T64" fmla="*/ 1053322 w 5367"/>
                <a:gd name="T65" fmla="*/ 153847 h 6897"/>
                <a:gd name="T66" fmla="*/ 1012725 w 5367"/>
                <a:gd name="T67" fmla="*/ 107168 h 6897"/>
                <a:gd name="T68" fmla="*/ 964671 w 5367"/>
                <a:gd name="T69" fmla="*/ 67395 h 6897"/>
                <a:gd name="T70" fmla="*/ 910541 w 5367"/>
                <a:gd name="T71" fmla="*/ 36183 h 6897"/>
                <a:gd name="T72" fmla="*/ 850335 w 5367"/>
                <a:gd name="T73" fmla="*/ 14087 h 6897"/>
                <a:gd name="T74" fmla="*/ 786263 w 5367"/>
                <a:gd name="T75" fmla="*/ 1933 h 6897"/>
                <a:gd name="T76" fmla="*/ 728819 w 5367"/>
                <a:gd name="T77" fmla="*/ 276 h 6897"/>
                <a:gd name="T78" fmla="*/ 663366 w 5367"/>
                <a:gd name="T79" fmla="*/ 9391 h 6897"/>
                <a:gd name="T80" fmla="*/ 602332 w 5367"/>
                <a:gd name="T81" fmla="*/ 28726 h 6897"/>
                <a:gd name="T82" fmla="*/ 546545 w 5367"/>
                <a:gd name="T83" fmla="*/ 57451 h 6897"/>
                <a:gd name="T84" fmla="*/ 496282 w 5367"/>
                <a:gd name="T85" fmla="*/ 95015 h 6897"/>
                <a:gd name="T86" fmla="*/ 453751 w 5367"/>
                <a:gd name="T87" fmla="*/ 139761 h 6897"/>
                <a:gd name="T88" fmla="*/ 418954 w 5367"/>
                <a:gd name="T89" fmla="*/ 191411 h 6897"/>
                <a:gd name="T90" fmla="*/ 393546 w 5367"/>
                <a:gd name="T91" fmla="*/ 248310 h 6897"/>
                <a:gd name="T92" fmla="*/ 378356 w 5367"/>
                <a:gd name="T93" fmla="*/ 309628 h 6897"/>
                <a:gd name="T94" fmla="*/ 373938 w 5367"/>
                <a:gd name="T95" fmla="*/ 365698 h 6897"/>
                <a:gd name="T96" fmla="*/ 380013 w 5367"/>
                <a:gd name="T97" fmla="*/ 430054 h 6897"/>
                <a:gd name="T98" fmla="*/ 396584 w 5367"/>
                <a:gd name="T99" fmla="*/ 491096 h 6897"/>
                <a:gd name="T100" fmla="*/ 423372 w 5367"/>
                <a:gd name="T101" fmla="*/ 547719 h 6897"/>
                <a:gd name="T102" fmla="*/ 459551 w 5367"/>
                <a:gd name="T103" fmla="*/ 597988 h 6897"/>
                <a:gd name="T104" fmla="*/ 503186 w 5367"/>
                <a:gd name="T105" fmla="*/ 641905 h 6897"/>
                <a:gd name="T106" fmla="*/ 554278 w 5367"/>
                <a:gd name="T107" fmla="*/ 678088 h 6897"/>
                <a:gd name="T108" fmla="*/ 610894 w 5367"/>
                <a:gd name="T109" fmla="*/ 705709 h 6897"/>
                <a:gd name="T110" fmla="*/ 672756 w 5367"/>
                <a:gd name="T111" fmla="*/ 723662 h 6897"/>
                <a:gd name="T112" fmla="*/ 738209 w 5367"/>
                <a:gd name="T113" fmla="*/ 730844 h 6897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5367" h="6897">
                  <a:moveTo>
                    <a:pt x="2684" y="3025"/>
                  </a:moveTo>
                  <a:lnTo>
                    <a:pt x="2684" y="3025"/>
                  </a:lnTo>
                  <a:lnTo>
                    <a:pt x="2615" y="3026"/>
                  </a:lnTo>
                  <a:lnTo>
                    <a:pt x="2545" y="3029"/>
                  </a:lnTo>
                  <a:lnTo>
                    <a:pt x="2478" y="3035"/>
                  </a:lnTo>
                  <a:lnTo>
                    <a:pt x="2409" y="3043"/>
                  </a:lnTo>
                  <a:lnTo>
                    <a:pt x="2342" y="3054"/>
                  </a:lnTo>
                  <a:lnTo>
                    <a:pt x="2275" y="3066"/>
                  </a:lnTo>
                  <a:lnTo>
                    <a:pt x="2209" y="3081"/>
                  </a:lnTo>
                  <a:lnTo>
                    <a:pt x="2143" y="3099"/>
                  </a:lnTo>
                  <a:lnTo>
                    <a:pt x="2077" y="3118"/>
                  </a:lnTo>
                  <a:lnTo>
                    <a:pt x="2013" y="3140"/>
                  </a:lnTo>
                  <a:lnTo>
                    <a:pt x="1949" y="3163"/>
                  </a:lnTo>
                  <a:lnTo>
                    <a:pt x="1886" y="3189"/>
                  </a:lnTo>
                  <a:lnTo>
                    <a:pt x="1823" y="3217"/>
                  </a:lnTo>
                  <a:lnTo>
                    <a:pt x="1761" y="3247"/>
                  </a:lnTo>
                  <a:lnTo>
                    <a:pt x="1700" y="3279"/>
                  </a:lnTo>
                  <a:lnTo>
                    <a:pt x="1639" y="3313"/>
                  </a:lnTo>
                  <a:lnTo>
                    <a:pt x="1579" y="3349"/>
                  </a:lnTo>
                  <a:lnTo>
                    <a:pt x="1521" y="3386"/>
                  </a:lnTo>
                  <a:lnTo>
                    <a:pt x="1462" y="3426"/>
                  </a:lnTo>
                  <a:lnTo>
                    <a:pt x="1405" y="3468"/>
                  </a:lnTo>
                  <a:lnTo>
                    <a:pt x="1348" y="3511"/>
                  </a:lnTo>
                  <a:lnTo>
                    <a:pt x="1293" y="3556"/>
                  </a:lnTo>
                  <a:lnTo>
                    <a:pt x="1237" y="3603"/>
                  </a:lnTo>
                  <a:lnTo>
                    <a:pt x="1183" y="3651"/>
                  </a:lnTo>
                  <a:lnTo>
                    <a:pt x="1131" y="3702"/>
                  </a:lnTo>
                  <a:lnTo>
                    <a:pt x="1078" y="3753"/>
                  </a:lnTo>
                  <a:lnTo>
                    <a:pt x="1027" y="3807"/>
                  </a:lnTo>
                  <a:lnTo>
                    <a:pt x="976" y="3863"/>
                  </a:lnTo>
                  <a:lnTo>
                    <a:pt x="927" y="3920"/>
                  </a:lnTo>
                  <a:lnTo>
                    <a:pt x="880" y="3978"/>
                  </a:lnTo>
                  <a:lnTo>
                    <a:pt x="833" y="4038"/>
                  </a:lnTo>
                  <a:lnTo>
                    <a:pt x="786" y="4100"/>
                  </a:lnTo>
                  <a:lnTo>
                    <a:pt x="741" y="4163"/>
                  </a:lnTo>
                  <a:lnTo>
                    <a:pt x="698" y="4227"/>
                  </a:lnTo>
                  <a:lnTo>
                    <a:pt x="655" y="4293"/>
                  </a:lnTo>
                  <a:lnTo>
                    <a:pt x="613" y="4361"/>
                  </a:lnTo>
                  <a:lnTo>
                    <a:pt x="573" y="4429"/>
                  </a:lnTo>
                  <a:lnTo>
                    <a:pt x="533" y="4499"/>
                  </a:lnTo>
                  <a:lnTo>
                    <a:pt x="495" y="4570"/>
                  </a:lnTo>
                  <a:lnTo>
                    <a:pt x="458" y="4643"/>
                  </a:lnTo>
                  <a:lnTo>
                    <a:pt x="423" y="4717"/>
                  </a:lnTo>
                  <a:lnTo>
                    <a:pt x="388" y="4791"/>
                  </a:lnTo>
                  <a:lnTo>
                    <a:pt x="356" y="4868"/>
                  </a:lnTo>
                  <a:lnTo>
                    <a:pt x="324" y="4945"/>
                  </a:lnTo>
                  <a:lnTo>
                    <a:pt x="294" y="5024"/>
                  </a:lnTo>
                  <a:lnTo>
                    <a:pt x="265" y="5104"/>
                  </a:lnTo>
                  <a:lnTo>
                    <a:pt x="238" y="5185"/>
                  </a:lnTo>
                  <a:lnTo>
                    <a:pt x="211" y="5266"/>
                  </a:lnTo>
                  <a:lnTo>
                    <a:pt x="186" y="5349"/>
                  </a:lnTo>
                  <a:lnTo>
                    <a:pt x="163" y="5433"/>
                  </a:lnTo>
                  <a:lnTo>
                    <a:pt x="141" y="5518"/>
                  </a:lnTo>
                  <a:lnTo>
                    <a:pt x="121" y="5603"/>
                  </a:lnTo>
                  <a:lnTo>
                    <a:pt x="102" y="5690"/>
                  </a:lnTo>
                  <a:lnTo>
                    <a:pt x="85" y="5777"/>
                  </a:lnTo>
                  <a:lnTo>
                    <a:pt x="69" y="5866"/>
                  </a:lnTo>
                  <a:lnTo>
                    <a:pt x="54" y="5955"/>
                  </a:lnTo>
                  <a:lnTo>
                    <a:pt x="42" y="6045"/>
                  </a:lnTo>
                  <a:lnTo>
                    <a:pt x="31" y="6136"/>
                  </a:lnTo>
                  <a:lnTo>
                    <a:pt x="22" y="6227"/>
                  </a:lnTo>
                  <a:lnTo>
                    <a:pt x="14" y="6319"/>
                  </a:lnTo>
                  <a:lnTo>
                    <a:pt x="8" y="6413"/>
                  </a:lnTo>
                  <a:lnTo>
                    <a:pt x="4" y="6506"/>
                  </a:lnTo>
                  <a:lnTo>
                    <a:pt x="1" y="6600"/>
                  </a:lnTo>
                  <a:lnTo>
                    <a:pt x="0" y="6695"/>
                  </a:lnTo>
                  <a:lnTo>
                    <a:pt x="1" y="6796"/>
                  </a:lnTo>
                  <a:lnTo>
                    <a:pt x="5" y="6897"/>
                  </a:lnTo>
                  <a:lnTo>
                    <a:pt x="5364" y="6897"/>
                  </a:lnTo>
                  <a:lnTo>
                    <a:pt x="5366" y="6796"/>
                  </a:lnTo>
                  <a:lnTo>
                    <a:pt x="5367" y="6695"/>
                  </a:lnTo>
                  <a:lnTo>
                    <a:pt x="5367" y="6600"/>
                  </a:lnTo>
                  <a:lnTo>
                    <a:pt x="5364" y="6506"/>
                  </a:lnTo>
                  <a:lnTo>
                    <a:pt x="5359" y="6413"/>
                  </a:lnTo>
                  <a:lnTo>
                    <a:pt x="5353" y="6319"/>
                  </a:lnTo>
                  <a:lnTo>
                    <a:pt x="5346" y="6227"/>
                  </a:lnTo>
                  <a:lnTo>
                    <a:pt x="5337" y="6136"/>
                  </a:lnTo>
                  <a:lnTo>
                    <a:pt x="5325" y="6045"/>
                  </a:lnTo>
                  <a:lnTo>
                    <a:pt x="5313" y="5955"/>
                  </a:lnTo>
                  <a:lnTo>
                    <a:pt x="5298" y="5866"/>
                  </a:lnTo>
                  <a:lnTo>
                    <a:pt x="5283" y="5777"/>
                  </a:lnTo>
                  <a:lnTo>
                    <a:pt x="5266" y="5690"/>
                  </a:lnTo>
                  <a:lnTo>
                    <a:pt x="5247" y="5603"/>
                  </a:lnTo>
                  <a:lnTo>
                    <a:pt x="5226" y="5518"/>
                  </a:lnTo>
                  <a:lnTo>
                    <a:pt x="5205" y="5433"/>
                  </a:lnTo>
                  <a:lnTo>
                    <a:pt x="5181" y="5349"/>
                  </a:lnTo>
                  <a:lnTo>
                    <a:pt x="5157" y="5266"/>
                  </a:lnTo>
                  <a:lnTo>
                    <a:pt x="5131" y="5185"/>
                  </a:lnTo>
                  <a:lnTo>
                    <a:pt x="5103" y="5104"/>
                  </a:lnTo>
                  <a:lnTo>
                    <a:pt x="5073" y="5024"/>
                  </a:lnTo>
                  <a:lnTo>
                    <a:pt x="5043" y="4945"/>
                  </a:lnTo>
                  <a:lnTo>
                    <a:pt x="5012" y="4868"/>
                  </a:lnTo>
                  <a:lnTo>
                    <a:pt x="4979" y="4791"/>
                  </a:lnTo>
                  <a:lnTo>
                    <a:pt x="4945" y="4717"/>
                  </a:lnTo>
                  <a:lnTo>
                    <a:pt x="4909" y="4643"/>
                  </a:lnTo>
                  <a:lnTo>
                    <a:pt x="4872" y="4570"/>
                  </a:lnTo>
                  <a:lnTo>
                    <a:pt x="4834" y="4499"/>
                  </a:lnTo>
                  <a:lnTo>
                    <a:pt x="4796" y="4429"/>
                  </a:lnTo>
                  <a:lnTo>
                    <a:pt x="4755" y="4361"/>
                  </a:lnTo>
                  <a:lnTo>
                    <a:pt x="4713" y="4293"/>
                  </a:lnTo>
                  <a:lnTo>
                    <a:pt x="4671" y="4227"/>
                  </a:lnTo>
                  <a:lnTo>
                    <a:pt x="4627" y="4163"/>
                  </a:lnTo>
                  <a:lnTo>
                    <a:pt x="4582" y="4100"/>
                  </a:lnTo>
                  <a:lnTo>
                    <a:pt x="4536" y="4038"/>
                  </a:lnTo>
                  <a:lnTo>
                    <a:pt x="4489" y="3978"/>
                  </a:lnTo>
                  <a:lnTo>
                    <a:pt x="4440" y="3920"/>
                  </a:lnTo>
                  <a:lnTo>
                    <a:pt x="4391" y="3863"/>
                  </a:lnTo>
                  <a:lnTo>
                    <a:pt x="4340" y="3807"/>
                  </a:lnTo>
                  <a:lnTo>
                    <a:pt x="4290" y="3753"/>
                  </a:lnTo>
                  <a:lnTo>
                    <a:pt x="4238" y="3702"/>
                  </a:lnTo>
                  <a:lnTo>
                    <a:pt x="4184" y="3651"/>
                  </a:lnTo>
                  <a:lnTo>
                    <a:pt x="4130" y="3603"/>
                  </a:lnTo>
                  <a:lnTo>
                    <a:pt x="4076" y="3556"/>
                  </a:lnTo>
                  <a:lnTo>
                    <a:pt x="4020" y="3511"/>
                  </a:lnTo>
                  <a:lnTo>
                    <a:pt x="3963" y="3468"/>
                  </a:lnTo>
                  <a:lnTo>
                    <a:pt x="3906" y="3426"/>
                  </a:lnTo>
                  <a:lnTo>
                    <a:pt x="3848" y="3386"/>
                  </a:lnTo>
                  <a:lnTo>
                    <a:pt x="3788" y="3349"/>
                  </a:lnTo>
                  <a:lnTo>
                    <a:pt x="3728" y="3313"/>
                  </a:lnTo>
                  <a:lnTo>
                    <a:pt x="3668" y="3279"/>
                  </a:lnTo>
                  <a:lnTo>
                    <a:pt x="3607" y="3247"/>
                  </a:lnTo>
                  <a:lnTo>
                    <a:pt x="3545" y="3217"/>
                  </a:lnTo>
                  <a:lnTo>
                    <a:pt x="3482" y="3189"/>
                  </a:lnTo>
                  <a:lnTo>
                    <a:pt x="3419" y="3163"/>
                  </a:lnTo>
                  <a:lnTo>
                    <a:pt x="3355" y="3140"/>
                  </a:lnTo>
                  <a:lnTo>
                    <a:pt x="3290" y="3118"/>
                  </a:lnTo>
                  <a:lnTo>
                    <a:pt x="3225" y="3099"/>
                  </a:lnTo>
                  <a:lnTo>
                    <a:pt x="3159" y="3081"/>
                  </a:lnTo>
                  <a:lnTo>
                    <a:pt x="3093" y="3066"/>
                  </a:lnTo>
                  <a:lnTo>
                    <a:pt x="3025" y="3054"/>
                  </a:lnTo>
                  <a:lnTo>
                    <a:pt x="2958" y="3043"/>
                  </a:lnTo>
                  <a:lnTo>
                    <a:pt x="2891" y="3035"/>
                  </a:lnTo>
                  <a:lnTo>
                    <a:pt x="2822" y="3029"/>
                  </a:lnTo>
                  <a:lnTo>
                    <a:pt x="2753" y="3026"/>
                  </a:lnTo>
                  <a:lnTo>
                    <a:pt x="2684" y="3025"/>
                  </a:lnTo>
                  <a:close/>
                  <a:moveTo>
                    <a:pt x="2708" y="2647"/>
                  </a:moveTo>
                  <a:lnTo>
                    <a:pt x="2708" y="2647"/>
                  </a:lnTo>
                  <a:lnTo>
                    <a:pt x="2743" y="2646"/>
                  </a:lnTo>
                  <a:lnTo>
                    <a:pt x="2778" y="2645"/>
                  </a:lnTo>
                  <a:lnTo>
                    <a:pt x="2813" y="2643"/>
                  </a:lnTo>
                  <a:lnTo>
                    <a:pt x="2847" y="2640"/>
                  </a:lnTo>
                  <a:lnTo>
                    <a:pt x="2882" y="2636"/>
                  </a:lnTo>
                  <a:lnTo>
                    <a:pt x="2915" y="2631"/>
                  </a:lnTo>
                  <a:lnTo>
                    <a:pt x="2949" y="2626"/>
                  </a:lnTo>
                  <a:lnTo>
                    <a:pt x="2982" y="2620"/>
                  </a:lnTo>
                  <a:lnTo>
                    <a:pt x="3014" y="2613"/>
                  </a:lnTo>
                  <a:lnTo>
                    <a:pt x="3047" y="2605"/>
                  </a:lnTo>
                  <a:lnTo>
                    <a:pt x="3079" y="2596"/>
                  </a:lnTo>
                  <a:lnTo>
                    <a:pt x="3112" y="2587"/>
                  </a:lnTo>
                  <a:lnTo>
                    <a:pt x="3144" y="2577"/>
                  </a:lnTo>
                  <a:lnTo>
                    <a:pt x="3175" y="2566"/>
                  </a:lnTo>
                  <a:lnTo>
                    <a:pt x="3205" y="2555"/>
                  </a:lnTo>
                  <a:lnTo>
                    <a:pt x="3236" y="2542"/>
                  </a:lnTo>
                  <a:lnTo>
                    <a:pt x="3266" y="2530"/>
                  </a:lnTo>
                  <a:lnTo>
                    <a:pt x="3297" y="2517"/>
                  </a:lnTo>
                  <a:lnTo>
                    <a:pt x="3326" y="2502"/>
                  </a:lnTo>
                  <a:lnTo>
                    <a:pt x="3355" y="2487"/>
                  </a:lnTo>
                  <a:lnTo>
                    <a:pt x="3383" y="2472"/>
                  </a:lnTo>
                  <a:lnTo>
                    <a:pt x="3411" y="2455"/>
                  </a:lnTo>
                  <a:lnTo>
                    <a:pt x="3439" y="2438"/>
                  </a:lnTo>
                  <a:lnTo>
                    <a:pt x="3466" y="2421"/>
                  </a:lnTo>
                  <a:lnTo>
                    <a:pt x="3493" y="2403"/>
                  </a:lnTo>
                  <a:lnTo>
                    <a:pt x="3519" y="2384"/>
                  </a:lnTo>
                  <a:lnTo>
                    <a:pt x="3545" y="2365"/>
                  </a:lnTo>
                  <a:lnTo>
                    <a:pt x="3571" y="2345"/>
                  </a:lnTo>
                  <a:lnTo>
                    <a:pt x="3596" y="2324"/>
                  </a:lnTo>
                  <a:lnTo>
                    <a:pt x="3619" y="2303"/>
                  </a:lnTo>
                  <a:lnTo>
                    <a:pt x="3643" y="2282"/>
                  </a:lnTo>
                  <a:lnTo>
                    <a:pt x="3667" y="2259"/>
                  </a:lnTo>
                  <a:lnTo>
                    <a:pt x="3689" y="2237"/>
                  </a:lnTo>
                  <a:lnTo>
                    <a:pt x="3711" y="2213"/>
                  </a:lnTo>
                  <a:lnTo>
                    <a:pt x="3733" y="2189"/>
                  </a:lnTo>
                  <a:lnTo>
                    <a:pt x="3754" y="2165"/>
                  </a:lnTo>
                  <a:lnTo>
                    <a:pt x="3774" y="2140"/>
                  </a:lnTo>
                  <a:lnTo>
                    <a:pt x="3795" y="2115"/>
                  </a:lnTo>
                  <a:lnTo>
                    <a:pt x="3814" y="2089"/>
                  </a:lnTo>
                  <a:lnTo>
                    <a:pt x="3832" y="2063"/>
                  </a:lnTo>
                  <a:lnTo>
                    <a:pt x="3850" y="2036"/>
                  </a:lnTo>
                  <a:lnTo>
                    <a:pt x="3868" y="2010"/>
                  </a:lnTo>
                  <a:lnTo>
                    <a:pt x="3884" y="1983"/>
                  </a:lnTo>
                  <a:lnTo>
                    <a:pt x="3900" y="1954"/>
                  </a:lnTo>
                  <a:lnTo>
                    <a:pt x="3915" y="1925"/>
                  </a:lnTo>
                  <a:lnTo>
                    <a:pt x="3930" y="1897"/>
                  </a:lnTo>
                  <a:lnTo>
                    <a:pt x="3944" y="1868"/>
                  </a:lnTo>
                  <a:lnTo>
                    <a:pt x="3957" y="1839"/>
                  </a:lnTo>
                  <a:lnTo>
                    <a:pt x="3970" y="1808"/>
                  </a:lnTo>
                  <a:lnTo>
                    <a:pt x="3981" y="1778"/>
                  </a:lnTo>
                  <a:lnTo>
                    <a:pt x="3993" y="1748"/>
                  </a:lnTo>
                  <a:lnTo>
                    <a:pt x="4003" y="1717"/>
                  </a:lnTo>
                  <a:lnTo>
                    <a:pt x="4012" y="1686"/>
                  </a:lnTo>
                  <a:lnTo>
                    <a:pt x="4021" y="1654"/>
                  </a:lnTo>
                  <a:lnTo>
                    <a:pt x="4029" y="1622"/>
                  </a:lnTo>
                  <a:lnTo>
                    <a:pt x="4036" y="1590"/>
                  </a:lnTo>
                  <a:lnTo>
                    <a:pt x="4042" y="1557"/>
                  </a:lnTo>
                  <a:lnTo>
                    <a:pt x="4048" y="1525"/>
                  </a:lnTo>
                  <a:lnTo>
                    <a:pt x="4052" y="1492"/>
                  </a:lnTo>
                  <a:lnTo>
                    <a:pt x="4057" y="1459"/>
                  </a:lnTo>
                  <a:lnTo>
                    <a:pt x="4060" y="1425"/>
                  </a:lnTo>
                  <a:lnTo>
                    <a:pt x="4062" y="1391"/>
                  </a:lnTo>
                  <a:lnTo>
                    <a:pt x="4063" y="1357"/>
                  </a:lnTo>
                  <a:lnTo>
                    <a:pt x="4063" y="1324"/>
                  </a:lnTo>
                  <a:lnTo>
                    <a:pt x="4063" y="1289"/>
                  </a:lnTo>
                  <a:lnTo>
                    <a:pt x="4062" y="1255"/>
                  </a:lnTo>
                  <a:lnTo>
                    <a:pt x="4060" y="1221"/>
                  </a:lnTo>
                  <a:lnTo>
                    <a:pt x="4057" y="1188"/>
                  </a:lnTo>
                  <a:lnTo>
                    <a:pt x="4052" y="1155"/>
                  </a:lnTo>
                  <a:lnTo>
                    <a:pt x="4048" y="1121"/>
                  </a:lnTo>
                  <a:lnTo>
                    <a:pt x="4042" y="1089"/>
                  </a:lnTo>
                  <a:lnTo>
                    <a:pt x="4036" y="1057"/>
                  </a:lnTo>
                  <a:lnTo>
                    <a:pt x="4029" y="1025"/>
                  </a:lnTo>
                  <a:lnTo>
                    <a:pt x="4021" y="993"/>
                  </a:lnTo>
                  <a:lnTo>
                    <a:pt x="4012" y="962"/>
                  </a:lnTo>
                  <a:lnTo>
                    <a:pt x="4003" y="930"/>
                  </a:lnTo>
                  <a:lnTo>
                    <a:pt x="3993" y="899"/>
                  </a:lnTo>
                  <a:lnTo>
                    <a:pt x="3981" y="868"/>
                  </a:lnTo>
                  <a:lnTo>
                    <a:pt x="3970" y="838"/>
                  </a:lnTo>
                  <a:lnTo>
                    <a:pt x="3957" y="809"/>
                  </a:lnTo>
                  <a:lnTo>
                    <a:pt x="3944" y="778"/>
                  </a:lnTo>
                  <a:lnTo>
                    <a:pt x="3930" y="750"/>
                  </a:lnTo>
                  <a:lnTo>
                    <a:pt x="3915" y="721"/>
                  </a:lnTo>
                  <a:lnTo>
                    <a:pt x="3900" y="693"/>
                  </a:lnTo>
                  <a:lnTo>
                    <a:pt x="3884" y="665"/>
                  </a:lnTo>
                  <a:lnTo>
                    <a:pt x="3868" y="638"/>
                  </a:lnTo>
                  <a:lnTo>
                    <a:pt x="3850" y="610"/>
                  </a:lnTo>
                  <a:lnTo>
                    <a:pt x="3832" y="584"/>
                  </a:lnTo>
                  <a:lnTo>
                    <a:pt x="3814" y="557"/>
                  </a:lnTo>
                  <a:lnTo>
                    <a:pt x="3795" y="532"/>
                  </a:lnTo>
                  <a:lnTo>
                    <a:pt x="3774" y="506"/>
                  </a:lnTo>
                  <a:lnTo>
                    <a:pt x="3754" y="481"/>
                  </a:lnTo>
                  <a:lnTo>
                    <a:pt x="3733" y="458"/>
                  </a:lnTo>
                  <a:lnTo>
                    <a:pt x="3711" y="433"/>
                  </a:lnTo>
                  <a:lnTo>
                    <a:pt x="3689" y="411"/>
                  </a:lnTo>
                  <a:lnTo>
                    <a:pt x="3667" y="388"/>
                  </a:lnTo>
                  <a:lnTo>
                    <a:pt x="3643" y="366"/>
                  </a:lnTo>
                  <a:lnTo>
                    <a:pt x="3619" y="344"/>
                  </a:lnTo>
                  <a:lnTo>
                    <a:pt x="3596" y="323"/>
                  </a:lnTo>
                  <a:lnTo>
                    <a:pt x="3571" y="303"/>
                  </a:lnTo>
                  <a:lnTo>
                    <a:pt x="3545" y="282"/>
                  </a:lnTo>
                  <a:lnTo>
                    <a:pt x="3519" y="263"/>
                  </a:lnTo>
                  <a:lnTo>
                    <a:pt x="3493" y="244"/>
                  </a:lnTo>
                  <a:lnTo>
                    <a:pt x="3466" y="226"/>
                  </a:lnTo>
                  <a:lnTo>
                    <a:pt x="3439" y="208"/>
                  </a:lnTo>
                  <a:lnTo>
                    <a:pt x="3411" y="191"/>
                  </a:lnTo>
                  <a:lnTo>
                    <a:pt x="3383" y="176"/>
                  </a:lnTo>
                  <a:lnTo>
                    <a:pt x="3355" y="160"/>
                  </a:lnTo>
                  <a:lnTo>
                    <a:pt x="3326" y="145"/>
                  </a:lnTo>
                  <a:lnTo>
                    <a:pt x="3297" y="131"/>
                  </a:lnTo>
                  <a:lnTo>
                    <a:pt x="3266" y="117"/>
                  </a:lnTo>
                  <a:lnTo>
                    <a:pt x="3236" y="104"/>
                  </a:lnTo>
                  <a:lnTo>
                    <a:pt x="3205" y="92"/>
                  </a:lnTo>
                  <a:lnTo>
                    <a:pt x="3175" y="80"/>
                  </a:lnTo>
                  <a:lnTo>
                    <a:pt x="3144" y="70"/>
                  </a:lnTo>
                  <a:lnTo>
                    <a:pt x="3112" y="60"/>
                  </a:lnTo>
                  <a:lnTo>
                    <a:pt x="3079" y="51"/>
                  </a:lnTo>
                  <a:lnTo>
                    <a:pt x="3047" y="42"/>
                  </a:lnTo>
                  <a:lnTo>
                    <a:pt x="3014" y="34"/>
                  </a:lnTo>
                  <a:lnTo>
                    <a:pt x="2982" y="27"/>
                  </a:lnTo>
                  <a:lnTo>
                    <a:pt x="2949" y="20"/>
                  </a:lnTo>
                  <a:lnTo>
                    <a:pt x="2915" y="15"/>
                  </a:lnTo>
                  <a:lnTo>
                    <a:pt x="2882" y="10"/>
                  </a:lnTo>
                  <a:lnTo>
                    <a:pt x="2847" y="7"/>
                  </a:lnTo>
                  <a:lnTo>
                    <a:pt x="2813" y="4"/>
                  </a:lnTo>
                  <a:lnTo>
                    <a:pt x="2778" y="1"/>
                  </a:lnTo>
                  <a:lnTo>
                    <a:pt x="2743" y="0"/>
                  </a:lnTo>
                  <a:lnTo>
                    <a:pt x="2708" y="0"/>
                  </a:lnTo>
                  <a:lnTo>
                    <a:pt x="2673" y="0"/>
                  </a:lnTo>
                  <a:lnTo>
                    <a:pt x="2639" y="1"/>
                  </a:lnTo>
                  <a:lnTo>
                    <a:pt x="2605" y="4"/>
                  </a:lnTo>
                  <a:lnTo>
                    <a:pt x="2570" y="7"/>
                  </a:lnTo>
                  <a:lnTo>
                    <a:pt x="2536" y="10"/>
                  </a:lnTo>
                  <a:lnTo>
                    <a:pt x="2503" y="15"/>
                  </a:lnTo>
                  <a:lnTo>
                    <a:pt x="2469" y="20"/>
                  </a:lnTo>
                  <a:lnTo>
                    <a:pt x="2436" y="27"/>
                  </a:lnTo>
                  <a:lnTo>
                    <a:pt x="2402" y="34"/>
                  </a:lnTo>
                  <a:lnTo>
                    <a:pt x="2370" y="42"/>
                  </a:lnTo>
                  <a:lnTo>
                    <a:pt x="2338" y="51"/>
                  </a:lnTo>
                  <a:lnTo>
                    <a:pt x="2306" y="60"/>
                  </a:lnTo>
                  <a:lnTo>
                    <a:pt x="2274" y="70"/>
                  </a:lnTo>
                  <a:lnTo>
                    <a:pt x="2243" y="80"/>
                  </a:lnTo>
                  <a:lnTo>
                    <a:pt x="2212" y="92"/>
                  </a:lnTo>
                  <a:lnTo>
                    <a:pt x="2181" y="104"/>
                  </a:lnTo>
                  <a:lnTo>
                    <a:pt x="2152" y="117"/>
                  </a:lnTo>
                  <a:lnTo>
                    <a:pt x="2121" y="131"/>
                  </a:lnTo>
                  <a:lnTo>
                    <a:pt x="2092" y="145"/>
                  </a:lnTo>
                  <a:lnTo>
                    <a:pt x="2063" y="160"/>
                  </a:lnTo>
                  <a:lnTo>
                    <a:pt x="2035" y="176"/>
                  </a:lnTo>
                  <a:lnTo>
                    <a:pt x="2007" y="191"/>
                  </a:lnTo>
                  <a:lnTo>
                    <a:pt x="1979" y="208"/>
                  </a:lnTo>
                  <a:lnTo>
                    <a:pt x="1952" y="226"/>
                  </a:lnTo>
                  <a:lnTo>
                    <a:pt x="1925" y="244"/>
                  </a:lnTo>
                  <a:lnTo>
                    <a:pt x="1899" y="263"/>
                  </a:lnTo>
                  <a:lnTo>
                    <a:pt x="1873" y="282"/>
                  </a:lnTo>
                  <a:lnTo>
                    <a:pt x="1847" y="303"/>
                  </a:lnTo>
                  <a:lnTo>
                    <a:pt x="1822" y="323"/>
                  </a:lnTo>
                  <a:lnTo>
                    <a:pt x="1797" y="344"/>
                  </a:lnTo>
                  <a:lnTo>
                    <a:pt x="1774" y="366"/>
                  </a:lnTo>
                  <a:lnTo>
                    <a:pt x="1751" y="388"/>
                  </a:lnTo>
                  <a:lnTo>
                    <a:pt x="1728" y="411"/>
                  </a:lnTo>
                  <a:lnTo>
                    <a:pt x="1706" y="433"/>
                  </a:lnTo>
                  <a:lnTo>
                    <a:pt x="1685" y="458"/>
                  </a:lnTo>
                  <a:lnTo>
                    <a:pt x="1664" y="481"/>
                  </a:lnTo>
                  <a:lnTo>
                    <a:pt x="1643" y="506"/>
                  </a:lnTo>
                  <a:lnTo>
                    <a:pt x="1623" y="532"/>
                  </a:lnTo>
                  <a:lnTo>
                    <a:pt x="1604" y="557"/>
                  </a:lnTo>
                  <a:lnTo>
                    <a:pt x="1586" y="584"/>
                  </a:lnTo>
                  <a:lnTo>
                    <a:pt x="1568" y="610"/>
                  </a:lnTo>
                  <a:lnTo>
                    <a:pt x="1550" y="638"/>
                  </a:lnTo>
                  <a:lnTo>
                    <a:pt x="1533" y="665"/>
                  </a:lnTo>
                  <a:lnTo>
                    <a:pt x="1517" y="693"/>
                  </a:lnTo>
                  <a:lnTo>
                    <a:pt x="1503" y="721"/>
                  </a:lnTo>
                  <a:lnTo>
                    <a:pt x="1488" y="750"/>
                  </a:lnTo>
                  <a:lnTo>
                    <a:pt x="1474" y="778"/>
                  </a:lnTo>
                  <a:lnTo>
                    <a:pt x="1461" y="809"/>
                  </a:lnTo>
                  <a:lnTo>
                    <a:pt x="1448" y="838"/>
                  </a:lnTo>
                  <a:lnTo>
                    <a:pt x="1436" y="868"/>
                  </a:lnTo>
                  <a:lnTo>
                    <a:pt x="1425" y="899"/>
                  </a:lnTo>
                  <a:lnTo>
                    <a:pt x="1415" y="930"/>
                  </a:lnTo>
                  <a:lnTo>
                    <a:pt x="1406" y="962"/>
                  </a:lnTo>
                  <a:lnTo>
                    <a:pt x="1397" y="993"/>
                  </a:lnTo>
                  <a:lnTo>
                    <a:pt x="1389" y="1025"/>
                  </a:lnTo>
                  <a:lnTo>
                    <a:pt x="1381" y="1057"/>
                  </a:lnTo>
                  <a:lnTo>
                    <a:pt x="1376" y="1089"/>
                  </a:lnTo>
                  <a:lnTo>
                    <a:pt x="1370" y="1121"/>
                  </a:lnTo>
                  <a:lnTo>
                    <a:pt x="1366" y="1155"/>
                  </a:lnTo>
                  <a:lnTo>
                    <a:pt x="1361" y="1188"/>
                  </a:lnTo>
                  <a:lnTo>
                    <a:pt x="1358" y="1221"/>
                  </a:lnTo>
                  <a:lnTo>
                    <a:pt x="1355" y="1255"/>
                  </a:lnTo>
                  <a:lnTo>
                    <a:pt x="1354" y="1289"/>
                  </a:lnTo>
                  <a:lnTo>
                    <a:pt x="1354" y="1324"/>
                  </a:lnTo>
                  <a:lnTo>
                    <a:pt x="1354" y="1357"/>
                  </a:lnTo>
                  <a:lnTo>
                    <a:pt x="1355" y="1391"/>
                  </a:lnTo>
                  <a:lnTo>
                    <a:pt x="1358" y="1425"/>
                  </a:lnTo>
                  <a:lnTo>
                    <a:pt x="1361" y="1459"/>
                  </a:lnTo>
                  <a:lnTo>
                    <a:pt x="1366" y="1492"/>
                  </a:lnTo>
                  <a:lnTo>
                    <a:pt x="1370" y="1525"/>
                  </a:lnTo>
                  <a:lnTo>
                    <a:pt x="1376" y="1557"/>
                  </a:lnTo>
                  <a:lnTo>
                    <a:pt x="1381" y="1590"/>
                  </a:lnTo>
                  <a:lnTo>
                    <a:pt x="1389" y="1622"/>
                  </a:lnTo>
                  <a:lnTo>
                    <a:pt x="1397" y="1654"/>
                  </a:lnTo>
                  <a:lnTo>
                    <a:pt x="1406" y="1686"/>
                  </a:lnTo>
                  <a:lnTo>
                    <a:pt x="1415" y="1717"/>
                  </a:lnTo>
                  <a:lnTo>
                    <a:pt x="1425" y="1748"/>
                  </a:lnTo>
                  <a:lnTo>
                    <a:pt x="1436" y="1778"/>
                  </a:lnTo>
                  <a:lnTo>
                    <a:pt x="1448" y="1808"/>
                  </a:lnTo>
                  <a:lnTo>
                    <a:pt x="1461" y="1839"/>
                  </a:lnTo>
                  <a:lnTo>
                    <a:pt x="1474" y="1868"/>
                  </a:lnTo>
                  <a:lnTo>
                    <a:pt x="1488" y="1897"/>
                  </a:lnTo>
                  <a:lnTo>
                    <a:pt x="1503" y="1925"/>
                  </a:lnTo>
                  <a:lnTo>
                    <a:pt x="1517" y="1954"/>
                  </a:lnTo>
                  <a:lnTo>
                    <a:pt x="1533" y="1983"/>
                  </a:lnTo>
                  <a:lnTo>
                    <a:pt x="1550" y="2010"/>
                  </a:lnTo>
                  <a:lnTo>
                    <a:pt x="1568" y="2036"/>
                  </a:lnTo>
                  <a:lnTo>
                    <a:pt x="1586" y="2063"/>
                  </a:lnTo>
                  <a:lnTo>
                    <a:pt x="1604" y="2089"/>
                  </a:lnTo>
                  <a:lnTo>
                    <a:pt x="1623" y="2115"/>
                  </a:lnTo>
                  <a:lnTo>
                    <a:pt x="1643" y="2140"/>
                  </a:lnTo>
                  <a:lnTo>
                    <a:pt x="1664" y="2165"/>
                  </a:lnTo>
                  <a:lnTo>
                    <a:pt x="1685" y="2189"/>
                  </a:lnTo>
                  <a:lnTo>
                    <a:pt x="1706" y="2213"/>
                  </a:lnTo>
                  <a:lnTo>
                    <a:pt x="1728" y="2237"/>
                  </a:lnTo>
                  <a:lnTo>
                    <a:pt x="1751" y="2259"/>
                  </a:lnTo>
                  <a:lnTo>
                    <a:pt x="1774" y="2282"/>
                  </a:lnTo>
                  <a:lnTo>
                    <a:pt x="1797" y="2303"/>
                  </a:lnTo>
                  <a:lnTo>
                    <a:pt x="1822" y="2324"/>
                  </a:lnTo>
                  <a:lnTo>
                    <a:pt x="1847" y="2345"/>
                  </a:lnTo>
                  <a:lnTo>
                    <a:pt x="1873" y="2365"/>
                  </a:lnTo>
                  <a:lnTo>
                    <a:pt x="1899" y="2384"/>
                  </a:lnTo>
                  <a:lnTo>
                    <a:pt x="1925" y="2403"/>
                  </a:lnTo>
                  <a:lnTo>
                    <a:pt x="1952" y="2421"/>
                  </a:lnTo>
                  <a:lnTo>
                    <a:pt x="1979" y="2438"/>
                  </a:lnTo>
                  <a:lnTo>
                    <a:pt x="2007" y="2455"/>
                  </a:lnTo>
                  <a:lnTo>
                    <a:pt x="2035" y="2472"/>
                  </a:lnTo>
                  <a:lnTo>
                    <a:pt x="2063" y="2487"/>
                  </a:lnTo>
                  <a:lnTo>
                    <a:pt x="2092" y="2502"/>
                  </a:lnTo>
                  <a:lnTo>
                    <a:pt x="2121" y="2517"/>
                  </a:lnTo>
                  <a:lnTo>
                    <a:pt x="2152" y="2530"/>
                  </a:lnTo>
                  <a:lnTo>
                    <a:pt x="2181" y="2542"/>
                  </a:lnTo>
                  <a:lnTo>
                    <a:pt x="2212" y="2555"/>
                  </a:lnTo>
                  <a:lnTo>
                    <a:pt x="2243" y="2566"/>
                  </a:lnTo>
                  <a:lnTo>
                    <a:pt x="2274" y="2577"/>
                  </a:lnTo>
                  <a:lnTo>
                    <a:pt x="2306" y="2587"/>
                  </a:lnTo>
                  <a:lnTo>
                    <a:pt x="2338" y="2596"/>
                  </a:lnTo>
                  <a:lnTo>
                    <a:pt x="2370" y="2605"/>
                  </a:lnTo>
                  <a:lnTo>
                    <a:pt x="2402" y="2613"/>
                  </a:lnTo>
                  <a:lnTo>
                    <a:pt x="2436" y="2620"/>
                  </a:lnTo>
                  <a:lnTo>
                    <a:pt x="2469" y="2626"/>
                  </a:lnTo>
                  <a:lnTo>
                    <a:pt x="2503" y="2631"/>
                  </a:lnTo>
                  <a:lnTo>
                    <a:pt x="2536" y="2636"/>
                  </a:lnTo>
                  <a:lnTo>
                    <a:pt x="2570" y="2640"/>
                  </a:lnTo>
                  <a:lnTo>
                    <a:pt x="2605" y="2643"/>
                  </a:lnTo>
                  <a:lnTo>
                    <a:pt x="2639" y="2645"/>
                  </a:lnTo>
                  <a:lnTo>
                    <a:pt x="2673" y="2646"/>
                  </a:lnTo>
                  <a:lnTo>
                    <a:pt x="2708" y="264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2055" name="文本框 1027"/>
          <p:cNvSpPr txBox="1"/>
          <p:nvPr/>
        </p:nvSpPr>
        <p:spPr>
          <a:xfrm>
            <a:off x="3848100" y="3848100"/>
            <a:ext cx="5121275" cy="369888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pPr>
              <a:buFontTx/>
            </a:pPr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</a:rPr>
              <a:t>小组成员：杨鑫涛 冉浩宏 陈丰春 李殿峰 刘文晨 </a:t>
            </a:r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056" name="文本框 1066"/>
          <p:cNvSpPr txBox="1"/>
          <p:nvPr/>
        </p:nvSpPr>
        <p:spPr>
          <a:xfrm>
            <a:off x="519113" y="619125"/>
            <a:ext cx="2646362" cy="5842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pPr>
              <a:buFontTx/>
            </a:pPr>
            <a:r>
              <a:rPr lang="zh-CN" altLang="en-US" sz="32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电子科技大学</a:t>
            </a:r>
            <a:endParaRPr lang="zh-CN" altLang="en-US" sz="32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068" name="矩形 1067"/>
          <p:cNvSpPr/>
          <p:nvPr/>
        </p:nvSpPr>
        <p:spPr>
          <a:xfrm>
            <a:off x="1466850" y="2439988"/>
            <a:ext cx="9677400" cy="2114550"/>
          </a:xfrm>
          <a:prstGeom prst="rect">
            <a:avLst/>
          </a:prstGeom>
          <a:noFill/>
          <a:ln w="25400">
            <a:solidFill>
              <a:srgbClr val="4B64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69" name="矩形 1068"/>
          <p:cNvSpPr/>
          <p:nvPr/>
        </p:nvSpPr>
        <p:spPr>
          <a:xfrm>
            <a:off x="10906125" y="4237038"/>
            <a:ext cx="476250" cy="476250"/>
          </a:xfrm>
          <a:prstGeom prst="rect">
            <a:avLst/>
          </a:prstGeom>
          <a:solidFill>
            <a:srgbClr val="4B64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7" name="矩形 116"/>
          <p:cNvSpPr/>
          <p:nvPr/>
        </p:nvSpPr>
        <p:spPr>
          <a:xfrm>
            <a:off x="10637838" y="4008438"/>
            <a:ext cx="474663" cy="474663"/>
          </a:xfrm>
          <a:prstGeom prst="rect">
            <a:avLst/>
          </a:prstGeom>
          <a:solidFill>
            <a:srgbClr val="4B649F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8" name="矩形 117"/>
          <p:cNvSpPr/>
          <p:nvPr/>
        </p:nvSpPr>
        <p:spPr>
          <a:xfrm>
            <a:off x="1308100" y="2233613"/>
            <a:ext cx="474663" cy="474663"/>
          </a:xfrm>
          <a:prstGeom prst="rect">
            <a:avLst/>
          </a:prstGeom>
          <a:solidFill>
            <a:srgbClr val="4B64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9" name="矩形 118"/>
          <p:cNvSpPr/>
          <p:nvPr/>
        </p:nvSpPr>
        <p:spPr>
          <a:xfrm>
            <a:off x="1460500" y="2386013"/>
            <a:ext cx="474663" cy="474663"/>
          </a:xfrm>
          <a:prstGeom prst="rect">
            <a:avLst/>
          </a:prstGeom>
          <a:solidFill>
            <a:srgbClr val="4B649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6" name="任意多边形 10"/>
          <p:cNvSpPr/>
          <p:nvPr/>
        </p:nvSpPr>
        <p:spPr>
          <a:xfrm rot="5400000">
            <a:off x="2011363" y="-1554162"/>
            <a:ext cx="914400" cy="4937125"/>
          </a:xfrm>
          <a:custGeom>
            <a:avLst/>
            <a:gdLst>
              <a:gd name="connsiteX0" fmla="*/ 0 w 990604"/>
              <a:gd name="connsiteY0" fmla="*/ 5956738 h 5956738"/>
              <a:gd name="connsiteX1" fmla="*/ 0 w 990604"/>
              <a:gd name="connsiteY1" fmla="*/ 317938 h 5956738"/>
              <a:gd name="connsiteX2" fmla="*/ 6 w 990604"/>
              <a:gd name="connsiteY2" fmla="*/ 317938 h 5956738"/>
              <a:gd name="connsiteX3" fmla="*/ 495305 w 990604"/>
              <a:gd name="connsiteY3" fmla="*/ 0 h 5956738"/>
              <a:gd name="connsiteX4" fmla="*/ 990604 w 990604"/>
              <a:gd name="connsiteY4" fmla="*/ 317938 h 5956738"/>
              <a:gd name="connsiteX5" fmla="*/ 990601 w 990604"/>
              <a:gd name="connsiteY5" fmla="*/ 317938 h 5956738"/>
              <a:gd name="connsiteX6" fmla="*/ 990601 w 990604"/>
              <a:gd name="connsiteY6" fmla="*/ 5956738 h 5956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0604" h="5956738">
                <a:moveTo>
                  <a:pt x="0" y="5956738"/>
                </a:moveTo>
                <a:lnTo>
                  <a:pt x="0" y="317938"/>
                </a:lnTo>
                <a:lnTo>
                  <a:pt x="6" y="317938"/>
                </a:lnTo>
                <a:lnTo>
                  <a:pt x="495305" y="0"/>
                </a:lnTo>
                <a:lnTo>
                  <a:pt x="990604" y="317938"/>
                </a:lnTo>
                <a:lnTo>
                  <a:pt x="990601" y="317938"/>
                </a:lnTo>
                <a:lnTo>
                  <a:pt x="990601" y="5956738"/>
                </a:lnTo>
                <a:close/>
              </a:path>
            </a:pathLst>
          </a:custGeom>
          <a:solidFill>
            <a:srgbClr val="4B64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7" name="椭圆 66"/>
          <p:cNvSpPr/>
          <p:nvPr/>
        </p:nvSpPr>
        <p:spPr>
          <a:xfrm>
            <a:off x="323850" y="247650"/>
            <a:ext cx="1333500" cy="1333500"/>
          </a:xfrm>
          <a:prstGeom prst="ellipse">
            <a:avLst/>
          </a:prstGeom>
          <a:solidFill>
            <a:schemeClr val="bg1"/>
          </a:solidFill>
          <a:ln w="38100">
            <a:solidFill>
              <a:srgbClr val="4B64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68" name="组合 67"/>
          <p:cNvGrpSpPr/>
          <p:nvPr/>
        </p:nvGrpSpPr>
        <p:grpSpPr>
          <a:xfrm>
            <a:off x="475624" y="571425"/>
            <a:ext cx="1029952" cy="685949"/>
            <a:chOff x="5302250" y="2903538"/>
            <a:chExt cx="1587500" cy="1057276"/>
          </a:xfrm>
          <a:solidFill>
            <a:srgbClr val="4B649F"/>
          </a:solidFill>
        </p:grpSpPr>
        <p:sp>
          <p:nvSpPr>
            <p:cNvPr id="69" name="Freeform 84"/>
            <p:cNvSpPr/>
            <p:nvPr/>
          </p:nvSpPr>
          <p:spPr bwMode="auto">
            <a:xfrm>
              <a:off x="5362575" y="3040063"/>
              <a:ext cx="706438" cy="614363"/>
            </a:xfrm>
            <a:custGeom>
              <a:avLst/>
              <a:gdLst>
                <a:gd name="T0" fmla="*/ 181 w 187"/>
                <a:gd name="T1" fmla="*/ 49 h 162"/>
                <a:gd name="T2" fmla="*/ 187 w 187"/>
                <a:gd name="T3" fmla="*/ 66 h 162"/>
                <a:gd name="T4" fmla="*/ 187 w 187"/>
                <a:gd name="T5" fmla="*/ 162 h 162"/>
                <a:gd name="T6" fmla="*/ 176 w 187"/>
                <a:gd name="T7" fmla="*/ 153 h 162"/>
                <a:gd name="T8" fmla="*/ 92 w 187"/>
                <a:gd name="T9" fmla="*/ 115 h 162"/>
                <a:gd name="T10" fmla="*/ 73 w 187"/>
                <a:gd name="T11" fmla="*/ 114 h 162"/>
                <a:gd name="T12" fmla="*/ 8 w 187"/>
                <a:gd name="T13" fmla="*/ 131 h 162"/>
                <a:gd name="T14" fmla="*/ 1 w 187"/>
                <a:gd name="T15" fmla="*/ 131 h 162"/>
                <a:gd name="T16" fmla="*/ 2 w 187"/>
                <a:gd name="T17" fmla="*/ 126 h 162"/>
                <a:gd name="T18" fmla="*/ 26 w 187"/>
                <a:gd name="T19" fmla="*/ 70 h 162"/>
                <a:gd name="T20" fmla="*/ 48 w 187"/>
                <a:gd name="T21" fmla="*/ 20 h 162"/>
                <a:gd name="T22" fmla="*/ 53 w 187"/>
                <a:gd name="T23" fmla="*/ 13 h 162"/>
                <a:gd name="T24" fmla="*/ 62 w 187"/>
                <a:gd name="T25" fmla="*/ 9 h 162"/>
                <a:gd name="T26" fmla="*/ 130 w 187"/>
                <a:gd name="T27" fmla="*/ 11 h 162"/>
                <a:gd name="T28" fmla="*/ 181 w 187"/>
                <a:gd name="T29" fmla="*/ 49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7" h="162">
                  <a:moveTo>
                    <a:pt x="181" y="49"/>
                  </a:moveTo>
                  <a:cubicBezTo>
                    <a:pt x="184" y="54"/>
                    <a:pt x="187" y="60"/>
                    <a:pt x="187" y="66"/>
                  </a:cubicBezTo>
                  <a:cubicBezTo>
                    <a:pt x="187" y="162"/>
                    <a:pt x="187" y="162"/>
                    <a:pt x="187" y="162"/>
                  </a:cubicBezTo>
                  <a:cubicBezTo>
                    <a:pt x="187" y="162"/>
                    <a:pt x="178" y="154"/>
                    <a:pt x="176" y="153"/>
                  </a:cubicBezTo>
                  <a:cubicBezTo>
                    <a:pt x="168" y="148"/>
                    <a:pt x="133" y="120"/>
                    <a:pt x="92" y="115"/>
                  </a:cubicBezTo>
                  <a:cubicBezTo>
                    <a:pt x="86" y="114"/>
                    <a:pt x="79" y="114"/>
                    <a:pt x="73" y="114"/>
                  </a:cubicBezTo>
                  <a:cubicBezTo>
                    <a:pt x="32" y="114"/>
                    <a:pt x="8" y="131"/>
                    <a:pt x="8" y="131"/>
                  </a:cubicBezTo>
                  <a:cubicBezTo>
                    <a:pt x="5" y="133"/>
                    <a:pt x="2" y="133"/>
                    <a:pt x="1" y="131"/>
                  </a:cubicBezTo>
                  <a:cubicBezTo>
                    <a:pt x="0" y="130"/>
                    <a:pt x="1" y="128"/>
                    <a:pt x="2" y="126"/>
                  </a:cubicBezTo>
                  <a:cubicBezTo>
                    <a:pt x="26" y="70"/>
                    <a:pt x="26" y="70"/>
                    <a:pt x="26" y="70"/>
                  </a:cubicBezTo>
                  <a:cubicBezTo>
                    <a:pt x="48" y="20"/>
                    <a:pt x="48" y="20"/>
                    <a:pt x="48" y="20"/>
                  </a:cubicBezTo>
                  <a:cubicBezTo>
                    <a:pt x="49" y="18"/>
                    <a:pt x="51" y="15"/>
                    <a:pt x="53" y="13"/>
                  </a:cubicBezTo>
                  <a:cubicBezTo>
                    <a:pt x="55" y="11"/>
                    <a:pt x="59" y="10"/>
                    <a:pt x="62" y="9"/>
                  </a:cubicBezTo>
                  <a:cubicBezTo>
                    <a:pt x="65" y="9"/>
                    <a:pt x="98" y="0"/>
                    <a:pt x="130" y="11"/>
                  </a:cubicBezTo>
                  <a:cubicBezTo>
                    <a:pt x="163" y="22"/>
                    <a:pt x="179" y="45"/>
                    <a:pt x="181" y="4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70" name="Freeform 85"/>
            <p:cNvSpPr/>
            <p:nvPr/>
          </p:nvSpPr>
          <p:spPr bwMode="auto">
            <a:xfrm>
              <a:off x="6115050" y="2903538"/>
              <a:ext cx="400050" cy="747713"/>
            </a:xfrm>
            <a:custGeom>
              <a:avLst/>
              <a:gdLst>
                <a:gd name="T0" fmla="*/ 44 w 106"/>
                <a:gd name="T1" fmla="*/ 119 h 197"/>
                <a:gd name="T2" fmla="*/ 3 w 106"/>
                <a:gd name="T3" fmla="*/ 187 h 197"/>
                <a:gd name="T4" fmla="*/ 0 w 106"/>
                <a:gd name="T5" fmla="*/ 197 h 197"/>
                <a:gd name="T6" fmla="*/ 0 w 106"/>
                <a:gd name="T7" fmla="*/ 83 h 197"/>
                <a:gd name="T8" fmla="*/ 1 w 106"/>
                <a:gd name="T9" fmla="*/ 64 h 197"/>
                <a:gd name="T10" fmla="*/ 16 w 106"/>
                <a:gd name="T11" fmla="*/ 29 h 197"/>
                <a:gd name="T12" fmla="*/ 49 w 106"/>
                <a:gd name="T13" fmla="*/ 1 h 197"/>
                <a:gd name="T14" fmla="*/ 54 w 106"/>
                <a:gd name="T15" fmla="*/ 0 h 197"/>
                <a:gd name="T16" fmla="*/ 64 w 106"/>
                <a:gd name="T17" fmla="*/ 6 h 197"/>
                <a:gd name="T18" fmla="*/ 85 w 106"/>
                <a:gd name="T19" fmla="*/ 42 h 197"/>
                <a:gd name="T20" fmla="*/ 86 w 106"/>
                <a:gd name="T21" fmla="*/ 42 h 197"/>
                <a:gd name="T22" fmla="*/ 104 w 106"/>
                <a:gd name="T23" fmla="*/ 74 h 197"/>
                <a:gd name="T24" fmla="*/ 105 w 106"/>
                <a:gd name="T25" fmla="*/ 82 h 197"/>
                <a:gd name="T26" fmla="*/ 99 w 106"/>
                <a:gd name="T27" fmla="*/ 87 h 197"/>
                <a:gd name="T28" fmla="*/ 44 w 106"/>
                <a:gd name="T29" fmla="*/ 119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6" h="197">
                  <a:moveTo>
                    <a:pt x="44" y="119"/>
                  </a:moveTo>
                  <a:cubicBezTo>
                    <a:pt x="25" y="137"/>
                    <a:pt x="12" y="156"/>
                    <a:pt x="3" y="187"/>
                  </a:cubicBezTo>
                  <a:cubicBezTo>
                    <a:pt x="0" y="197"/>
                    <a:pt x="0" y="197"/>
                    <a:pt x="0" y="197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77"/>
                    <a:pt x="0" y="69"/>
                    <a:pt x="1" y="64"/>
                  </a:cubicBezTo>
                  <a:cubicBezTo>
                    <a:pt x="1" y="63"/>
                    <a:pt x="3" y="47"/>
                    <a:pt x="16" y="29"/>
                  </a:cubicBezTo>
                  <a:cubicBezTo>
                    <a:pt x="30" y="11"/>
                    <a:pt x="48" y="1"/>
                    <a:pt x="49" y="1"/>
                  </a:cubicBezTo>
                  <a:cubicBezTo>
                    <a:pt x="51" y="0"/>
                    <a:pt x="52" y="0"/>
                    <a:pt x="54" y="0"/>
                  </a:cubicBezTo>
                  <a:cubicBezTo>
                    <a:pt x="58" y="0"/>
                    <a:pt x="62" y="2"/>
                    <a:pt x="64" y="6"/>
                  </a:cubicBezTo>
                  <a:cubicBezTo>
                    <a:pt x="85" y="42"/>
                    <a:pt x="85" y="42"/>
                    <a:pt x="85" y="42"/>
                  </a:cubicBezTo>
                  <a:cubicBezTo>
                    <a:pt x="86" y="42"/>
                    <a:pt x="86" y="42"/>
                    <a:pt x="86" y="42"/>
                  </a:cubicBezTo>
                  <a:cubicBezTo>
                    <a:pt x="104" y="74"/>
                    <a:pt x="104" y="74"/>
                    <a:pt x="104" y="74"/>
                  </a:cubicBezTo>
                  <a:cubicBezTo>
                    <a:pt x="106" y="76"/>
                    <a:pt x="106" y="79"/>
                    <a:pt x="105" y="82"/>
                  </a:cubicBezTo>
                  <a:cubicBezTo>
                    <a:pt x="104" y="84"/>
                    <a:pt x="102" y="86"/>
                    <a:pt x="99" y="87"/>
                  </a:cubicBezTo>
                  <a:cubicBezTo>
                    <a:pt x="99" y="87"/>
                    <a:pt x="66" y="99"/>
                    <a:pt x="44" y="11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71" name="Freeform 86"/>
            <p:cNvSpPr/>
            <p:nvPr/>
          </p:nvSpPr>
          <p:spPr bwMode="auto">
            <a:xfrm>
              <a:off x="6194425" y="3529013"/>
              <a:ext cx="642938" cy="160338"/>
            </a:xfrm>
            <a:custGeom>
              <a:avLst/>
              <a:gdLst>
                <a:gd name="T0" fmla="*/ 155 w 170"/>
                <a:gd name="T1" fmla="*/ 11 h 42"/>
                <a:gd name="T2" fmla="*/ 154 w 170"/>
                <a:gd name="T3" fmla="*/ 10 h 42"/>
                <a:gd name="T4" fmla="*/ 153 w 170"/>
                <a:gd name="T5" fmla="*/ 10 h 42"/>
                <a:gd name="T6" fmla="*/ 108 w 170"/>
                <a:gd name="T7" fmla="*/ 0 h 42"/>
                <a:gd name="T8" fmla="*/ 85 w 170"/>
                <a:gd name="T9" fmla="*/ 3 h 42"/>
                <a:gd name="T10" fmla="*/ 11 w 170"/>
                <a:gd name="T11" fmla="*/ 35 h 42"/>
                <a:gd name="T12" fmla="*/ 11 w 170"/>
                <a:gd name="T13" fmla="*/ 36 h 42"/>
                <a:gd name="T14" fmla="*/ 7 w 170"/>
                <a:gd name="T15" fmla="*/ 38 h 42"/>
                <a:gd name="T16" fmla="*/ 3 w 170"/>
                <a:gd name="T17" fmla="*/ 40 h 42"/>
                <a:gd name="T18" fmla="*/ 1 w 170"/>
                <a:gd name="T19" fmla="*/ 42 h 42"/>
                <a:gd name="T20" fmla="*/ 0 w 170"/>
                <a:gd name="T21" fmla="*/ 42 h 42"/>
                <a:gd name="T22" fmla="*/ 161 w 170"/>
                <a:gd name="T23" fmla="*/ 42 h 42"/>
                <a:gd name="T24" fmla="*/ 169 w 170"/>
                <a:gd name="T25" fmla="*/ 38 h 42"/>
                <a:gd name="T26" fmla="*/ 167 w 170"/>
                <a:gd name="T27" fmla="*/ 28 h 42"/>
                <a:gd name="T28" fmla="*/ 155 w 170"/>
                <a:gd name="T29" fmla="*/ 11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70" h="42">
                  <a:moveTo>
                    <a:pt x="155" y="11"/>
                  </a:moveTo>
                  <a:cubicBezTo>
                    <a:pt x="155" y="11"/>
                    <a:pt x="154" y="10"/>
                    <a:pt x="154" y="10"/>
                  </a:cubicBezTo>
                  <a:cubicBezTo>
                    <a:pt x="153" y="10"/>
                    <a:pt x="153" y="10"/>
                    <a:pt x="153" y="10"/>
                  </a:cubicBezTo>
                  <a:cubicBezTo>
                    <a:pt x="152" y="9"/>
                    <a:pt x="132" y="0"/>
                    <a:pt x="108" y="0"/>
                  </a:cubicBezTo>
                  <a:cubicBezTo>
                    <a:pt x="100" y="0"/>
                    <a:pt x="92" y="1"/>
                    <a:pt x="85" y="3"/>
                  </a:cubicBezTo>
                  <a:cubicBezTo>
                    <a:pt x="46" y="15"/>
                    <a:pt x="15" y="33"/>
                    <a:pt x="11" y="35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10" y="36"/>
                    <a:pt x="9" y="37"/>
                    <a:pt x="7" y="38"/>
                  </a:cubicBezTo>
                  <a:cubicBezTo>
                    <a:pt x="6" y="39"/>
                    <a:pt x="4" y="40"/>
                    <a:pt x="3" y="40"/>
                  </a:cubicBezTo>
                  <a:cubicBezTo>
                    <a:pt x="2" y="41"/>
                    <a:pt x="2" y="41"/>
                    <a:pt x="1" y="42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161" y="42"/>
                    <a:pt x="161" y="42"/>
                    <a:pt x="161" y="42"/>
                  </a:cubicBezTo>
                  <a:cubicBezTo>
                    <a:pt x="165" y="42"/>
                    <a:pt x="167" y="41"/>
                    <a:pt x="169" y="38"/>
                  </a:cubicBezTo>
                  <a:cubicBezTo>
                    <a:pt x="170" y="35"/>
                    <a:pt x="169" y="32"/>
                    <a:pt x="167" y="28"/>
                  </a:cubicBezTo>
                  <a:cubicBezTo>
                    <a:pt x="167" y="28"/>
                    <a:pt x="162" y="20"/>
                    <a:pt x="155" y="1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72" name="Freeform 87"/>
            <p:cNvSpPr/>
            <p:nvPr/>
          </p:nvSpPr>
          <p:spPr bwMode="auto">
            <a:xfrm>
              <a:off x="5335588" y="3771901"/>
              <a:ext cx="1520825" cy="155575"/>
            </a:xfrm>
            <a:custGeom>
              <a:avLst/>
              <a:gdLst>
                <a:gd name="T0" fmla="*/ 402 w 402"/>
                <a:gd name="T1" fmla="*/ 24 h 41"/>
                <a:gd name="T2" fmla="*/ 385 w 402"/>
                <a:gd name="T3" fmla="*/ 41 h 41"/>
                <a:gd name="T4" fmla="*/ 382 w 402"/>
                <a:gd name="T5" fmla="*/ 41 h 41"/>
                <a:gd name="T6" fmla="*/ 232 w 402"/>
                <a:gd name="T7" fmla="*/ 28 h 41"/>
                <a:gd name="T8" fmla="*/ 217 w 402"/>
                <a:gd name="T9" fmla="*/ 34 h 41"/>
                <a:gd name="T10" fmla="*/ 216 w 402"/>
                <a:gd name="T11" fmla="*/ 35 h 41"/>
                <a:gd name="T12" fmla="*/ 201 w 402"/>
                <a:gd name="T13" fmla="*/ 40 h 41"/>
                <a:gd name="T14" fmla="*/ 201 w 402"/>
                <a:gd name="T15" fmla="*/ 40 h 41"/>
                <a:gd name="T16" fmla="*/ 186 w 402"/>
                <a:gd name="T17" fmla="*/ 35 h 41"/>
                <a:gd name="T18" fmla="*/ 185 w 402"/>
                <a:gd name="T19" fmla="*/ 34 h 41"/>
                <a:gd name="T20" fmla="*/ 170 w 402"/>
                <a:gd name="T21" fmla="*/ 28 h 41"/>
                <a:gd name="T22" fmla="*/ 20 w 402"/>
                <a:gd name="T23" fmla="*/ 41 h 41"/>
                <a:gd name="T24" fmla="*/ 17 w 402"/>
                <a:gd name="T25" fmla="*/ 41 h 41"/>
                <a:gd name="T26" fmla="*/ 0 w 402"/>
                <a:gd name="T27" fmla="*/ 24 h 41"/>
                <a:gd name="T28" fmla="*/ 16 w 402"/>
                <a:gd name="T29" fmla="*/ 7 h 41"/>
                <a:gd name="T30" fmla="*/ 17 w 402"/>
                <a:gd name="T31" fmla="*/ 7 h 41"/>
                <a:gd name="T32" fmla="*/ 164 w 402"/>
                <a:gd name="T33" fmla="*/ 0 h 41"/>
                <a:gd name="T34" fmla="*/ 177 w 402"/>
                <a:gd name="T35" fmla="*/ 6 h 41"/>
                <a:gd name="T36" fmla="*/ 182 w 402"/>
                <a:gd name="T37" fmla="*/ 6 h 41"/>
                <a:gd name="T38" fmla="*/ 194 w 402"/>
                <a:gd name="T39" fmla="*/ 0 h 41"/>
                <a:gd name="T40" fmla="*/ 208 w 402"/>
                <a:gd name="T41" fmla="*/ 0 h 41"/>
                <a:gd name="T42" fmla="*/ 220 w 402"/>
                <a:gd name="T43" fmla="*/ 6 h 41"/>
                <a:gd name="T44" fmla="*/ 225 w 402"/>
                <a:gd name="T45" fmla="*/ 6 h 41"/>
                <a:gd name="T46" fmla="*/ 238 w 402"/>
                <a:gd name="T47" fmla="*/ 0 h 41"/>
                <a:gd name="T48" fmla="*/ 385 w 402"/>
                <a:gd name="T49" fmla="*/ 7 h 41"/>
                <a:gd name="T50" fmla="*/ 386 w 402"/>
                <a:gd name="T51" fmla="*/ 7 h 41"/>
                <a:gd name="T52" fmla="*/ 402 w 402"/>
                <a:gd name="T53" fmla="*/ 2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02" h="41">
                  <a:moveTo>
                    <a:pt x="402" y="24"/>
                  </a:moveTo>
                  <a:cubicBezTo>
                    <a:pt x="402" y="33"/>
                    <a:pt x="394" y="41"/>
                    <a:pt x="385" y="41"/>
                  </a:cubicBezTo>
                  <a:cubicBezTo>
                    <a:pt x="384" y="41"/>
                    <a:pt x="383" y="41"/>
                    <a:pt x="382" y="41"/>
                  </a:cubicBezTo>
                  <a:cubicBezTo>
                    <a:pt x="232" y="28"/>
                    <a:pt x="232" y="28"/>
                    <a:pt x="232" y="28"/>
                  </a:cubicBezTo>
                  <a:cubicBezTo>
                    <a:pt x="227" y="28"/>
                    <a:pt x="220" y="31"/>
                    <a:pt x="217" y="34"/>
                  </a:cubicBezTo>
                  <a:cubicBezTo>
                    <a:pt x="217" y="34"/>
                    <a:pt x="217" y="34"/>
                    <a:pt x="216" y="35"/>
                  </a:cubicBezTo>
                  <a:cubicBezTo>
                    <a:pt x="214" y="38"/>
                    <a:pt x="208" y="40"/>
                    <a:pt x="201" y="40"/>
                  </a:cubicBezTo>
                  <a:cubicBezTo>
                    <a:pt x="201" y="40"/>
                    <a:pt x="201" y="40"/>
                    <a:pt x="201" y="40"/>
                  </a:cubicBezTo>
                  <a:cubicBezTo>
                    <a:pt x="194" y="40"/>
                    <a:pt x="188" y="38"/>
                    <a:pt x="186" y="35"/>
                  </a:cubicBezTo>
                  <a:cubicBezTo>
                    <a:pt x="185" y="34"/>
                    <a:pt x="185" y="34"/>
                    <a:pt x="185" y="34"/>
                  </a:cubicBezTo>
                  <a:cubicBezTo>
                    <a:pt x="182" y="31"/>
                    <a:pt x="175" y="28"/>
                    <a:pt x="170" y="28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19" y="41"/>
                    <a:pt x="18" y="41"/>
                    <a:pt x="17" y="41"/>
                  </a:cubicBezTo>
                  <a:cubicBezTo>
                    <a:pt x="8" y="41"/>
                    <a:pt x="0" y="33"/>
                    <a:pt x="0" y="24"/>
                  </a:cubicBezTo>
                  <a:cubicBezTo>
                    <a:pt x="0" y="15"/>
                    <a:pt x="7" y="8"/>
                    <a:pt x="16" y="7"/>
                  </a:cubicBezTo>
                  <a:cubicBezTo>
                    <a:pt x="16" y="7"/>
                    <a:pt x="16" y="7"/>
                    <a:pt x="17" y="7"/>
                  </a:cubicBezTo>
                  <a:cubicBezTo>
                    <a:pt x="164" y="0"/>
                    <a:pt x="164" y="0"/>
                    <a:pt x="164" y="0"/>
                  </a:cubicBezTo>
                  <a:cubicBezTo>
                    <a:pt x="169" y="0"/>
                    <a:pt x="175" y="2"/>
                    <a:pt x="177" y="6"/>
                  </a:cubicBezTo>
                  <a:cubicBezTo>
                    <a:pt x="178" y="10"/>
                    <a:pt x="181" y="10"/>
                    <a:pt x="182" y="6"/>
                  </a:cubicBezTo>
                  <a:cubicBezTo>
                    <a:pt x="183" y="2"/>
                    <a:pt x="189" y="0"/>
                    <a:pt x="194" y="0"/>
                  </a:cubicBezTo>
                  <a:cubicBezTo>
                    <a:pt x="208" y="0"/>
                    <a:pt x="208" y="0"/>
                    <a:pt x="208" y="0"/>
                  </a:cubicBezTo>
                  <a:cubicBezTo>
                    <a:pt x="213" y="0"/>
                    <a:pt x="219" y="2"/>
                    <a:pt x="220" y="6"/>
                  </a:cubicBezTo>
                  <a:cubicBezTo>
                    <a:pt x="221" y="10"/>
                    <a:pt x="224" y="10"/>
                    <a:pt x="225" y="6"/>
                  </a:cubicBezTo>
                  <a:cubicBezTo>
                    <a:pt x="227" y="2"/>
                    <a:pt x="233" y="0"/>
                    <a:pt x="238" y="0"/>
                  </a:cubicBezTo>
                  <a:cubicBezTo>
                    <a:pt x="385" y="7"/>
                    <a:pt x="385" y="7"/>
                    <a:pt x="385" y="7"/>
                  </a:cubicBezTo>
                  <a:cubicBezTo>
                    <a:pt x="386" y="7"/>
                    <a:pt x="386" y="7"/>
                    <a:pt x="386" y="7"/>
                  </a:cubicBezTo>
                  <a:cubicBezTo>
                    <a:pt x="395" y="8"/>
                    <a:pt x="402" y="15"/>
                    <a:pt x="402" y="2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73" name="Freeform 88"/>
            <p:cNvSpPr>
              <a:spLocks noEditPoints="1"/>
            </p:cNvSpPr>
            <p:nvPr/>
          </p:nvSpPr>
          <p:spPr bwMode="auto">
            <a:xfrm>
              <a:off x="5302250" y="3733801"/>
              <a:ext cx="1587500" cy="227013"/>
            </a:xfrm>
            <a:custGeom>
              <a:avLst/>
              <a:gdLst>
                <a:gd name="T0" fmla="*/ 394 w 420"/>
                <a:gd name="T1" fmla="*/ 60 h 60"/>
                <a:gd name="T2" fmla="*/ 394 w 420"/>
                <a:gd name="T3" fmla="*/ 60 h 60"/>
                <a:gd name="T4" fmla="*/ 391 w 420"/>
                <a:gd name="T5" fmla="*/ 60 h 60"/>
                <a:gd name="T6" fmla="*/ 390 w 420"/>
                <a:gd name="T7" fmla="*/ 60 h 60"/>
                <a:gd name="T8" fmla="*/ 240 w 420"/>
                <a:gd name="T9" fmla="*/ 47 h 60"/>
                <a:gd name="T10" fmla="*/ 240 w 420"/>
                <a:gd name="T11" fmla="*/ 47 h 60"/>
                <a:gd name="T12" fmla="*/ 235 w 420"/>
                <a:gd name="T13" fmla="*/ 49 h 60"/>
                <a:gd name="T14" fmla="*/ 235 w 420"/>
                <a:gd name="T15" fmla="*/ 52 h 60"/>
                <a:gd name="T16" fmla="*/ 230 w 420"/>
                <a:gd name="T17" fmla="*/ 53 h 60"/>
                <a:gd name="T18" fmla="*/ 210 w 420"/>
                <a:gd name="T19" fmla="*/ 59 h 60"/>
                <a:gd name="T20" fmla="*/ 210 w 420"/>
                <a:gd name="T21" fmla="*/ 59 h 60"/>
                <a:gd name="T22" fmla="*/ 190 w 420"/>
                <a:gd name="T23" fmla="*/ 53 h 60"/>
                <a:gd name="T24" fmla="*/ 186 w 420"/>
                <a:gd name="T25" fmla="*/ 52 h 60"/>
                <a:gd name="T26" fmla="*/ 185 w 420"/>
                <a:gd name="T27" fmla="*/ 49 h 60"/>
                <a:gd name="T28" fmla="*/ 180 w 420"/>
                <a:gd name="T29" fmla="*/ 47 h 60"/>
                <a:gd name="T30" fmla="*/ 29 w 420"/>
                <a:gd name="T31" fmla="*/ 60 h 60"/>
                <a:gd name="T32" fmla="*/ 26 w 420"/>
                <a:gd name="T33" fmla="*/ 60 h 60"/>
                <a:gd name="T34" fmla="*/ 0 w 420"/>
                <a:gd name="T35" fmla="*/ 34 h 60"/>
                <a:gd name="T36" fmla="*/ 25 w 420"/>
                <a:gd name="T37" fmla="*/ 8 h 60"/>
                <a:gd name="T38" fmla="*/ 25 w 420"/>
                <a:gd name="T39" fmla="*/ 8 h 60"/>
                <a:gd name="T40" fmla="*/ 173 w 420"/>
                <a:gd name="T41" fmla="*/ 1 h 60"/>
                <a:gd name="T42" fmla="*/ 188 w 420"/>
                <a:gd name="T43" fmla="*/ 5 h 60"/>
                <a:gd name="T44" fmla="*/ 203 w 420"/>
                <a:gd name="T45" fmla="*/ 0 h 60"/>
                <a:gd name="T46" fmla="*/ 217 w 420"/>
                <a:gd name="T47" fmla="*/ 0 h 60"/>
                <a:gd name="T48" fmla="*/ 232 w 420"/>
                <a:gd name="T49" fmla="*/ 5 h 60"/>
                <a:gd name="T50" fmla="*/ 247 w 420"/>
                <a:gd name="T51" fmla="*/ 1 h 60"/>
                <a:gd name="T52" fmla="*/ 395 w 420"/>
                <a:gd name="T53" fmla="*/ 8 h 60"/>
                <a:gd name="T54" fmla="*/ 420 w 420"/>
                <a:gd name="T55" fmla="*/ 34 h 60"/>
                <a:gd name="T56" fmla="*/ 394 w 420"/>
                <a:gd name="T57" fmla="*/ 60 h 60"/>
                <a:gd name="T58" fmla="*/ 26 w 420"/>
                <a:gd name="T59" fmla="*/ 26 h 60"/>
                <a:gd name="T60" fmla="*/ 18 w 420"/>
                <a:gd name="T61" fmla="*/ 34 h 60"/>
                <a:gd name="T62" fmla="*/ 26 w 420"/>
                <a:gd name="T63" fmla="*/ 42 h 60"/>
                <a:gd name="T64" fmla="*/ 26 w 420"/>
                <a:gd name="T65" fmla="*/ 42 h 60"/>
                <a:gd name="T66" fmla="*/ 28 w 420"/>
                <a:gd name="T67" fmla="*/ 42 h 60"/>
                <a:gd name="T68" fmla="*/ 178 w 420"/>
                <a:gd name="T69" fmla="*/ 29 h 60"/>
                <a:gd name="T70" fmla="*/ 180 w 420"/>
                <a:gd name="T71" fmla="*/ 29 h 60"/>
                <a:gd name="T72" fmla="*/ 199 w 420"/>
                <a:gd name="T73" fmla="*/ 36 h 60"/>
                <a:gd name="T74" fmla="*/ 200 w 420"/>
                <a:gd name="T75" fmla="*/ 36 h 60"/>
                <a:gd name="T76" fmla="*/ 202 w 420"/>
                <a:gd name="T77" fmla="*/ 39 h 60"/>
                <a:gd name="T78" fmla="*/ 210 w 420"/>
                <a:gd name="T79" fmla="*/ 41 h 60"/>
                <a:gd name="T80" fmla="*/ 210 w 420"/>
                <a:gd name="T81" fmla="*/ 41 h 60"/>
                <a:gd name="T82" fmla="*/ 218 w 420"/>
                <a:gd name="T83" fmla="*/ 39 h 60"/>
                <a:gd name="T84" fmla="*/ 220 w 420"/>
                <a:gd name="T85" fmla="*/ 36 h 60"/>
                <a:gd name="T86" fmla="*/ 221 w 420"/>
                <a:gd name="T87" fmla="*/ 36 h 60"/>
                <a:gd name="T88" fmla="*/ 242 w 420"/>
                <a:gd name="T89" fmla="*/ 29 h 60"/>
                <a:gd name="T90" fmla="*/ 392 w 420"/>
                <a:gd name="T91" fmla="*/ 42 h 60"/>
                <a:gd name="T92" fmla="*/ 394 w 420"/>
                <a:gd name="T93" fmla="*/ 42 h 60"/>
                <a:gd name="T94" fmla="*/ 402 w 420"/>
                <a:gd name="T95" fmla="*/ 34 h 60"/>
                <a:gd name="T96" fmla="*/ 395 w 420"/>
                <a:gd name="T97" fmla="*/ 26 h 60"/>
                <a:gd name="T98" fmla="*/ 394 w 420"/>
                <a:gd name="T99" fmla="*/ 26 h 60"/>
                <a:gd name="T100" fmla="*/ 246 w 420"/>
                <a:gd name="T101" fmla="*/ 19 h 60"/>
                <a:gd name="T102" fmla="*/ 246 w 420"/>
                <a:gd name="T103" fmla="*/ 19 h 60"/>
                <a:gd name="T104" fmla="*/ 242 w 420"/>
                <a:gd name="T105" fmla="*/ 20 h 60"/>
                <a:gd name="T106" fmla="*/ 231 w 420"/>
                <a:gd name="T107" fmla="*/ 28 h 60"/>
                <a:gd name="T108" fmla="*/ 221 w 420"/>
                <a:gd name="T109" fmla="*/ 20 h 60"/>
                <a:gd name="T110" fmla="*/ 217 w 420"/>
                <a:gd name="T111" fmla="*/ 19 h 60"/>
                <a:gd name="T112" fmla="*/ 203 w 420"/>
                <a:gd name="T113" fmla="*/ 19 h 60"/>
                <a:gd name="T114" fmla="*/ 199 w 420"/>
                <a:gd name="T115" fmla="*/ 20 h 60"/>
                <a:gd name="T116" fmla="*/ 189 w 420"/>
                <a:gd name="T117" fmla="*/ 28 h 60"/>
                <a:gd name="T118" fmla="*/ 178 w 420"/>
                <a:gd name="T119" fmla="*/ 20 h 60"/>
                <a:gd name="T120" fmla="*/ 174 w 420"/>
                <a:gd name="T121" fmla="*/ 19 h 60"/>
                <a:gd name="T122" fmla="*/ 26 w 420"/>
                <a:gd name="T123" fmla="*/ 26 h 60"/>
                <a:gd name="T124" fmla="*/ 26 w 420"/>
                <a:gd name="T125" fmla="*/ 26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20" h="60">
                  <a:moveTo>
                    <a:pt x="394" y="60"/>
                  </a:moveTo>
                  <a:cubicBezTo>
                    <a:pt x="394" y="60"/>
                    <a:pt x="394" y="60"/>
                    <a:pt x="394" y="60"/>
                  </a:cubicBezTo>
                  <a:cubicBezTo>
                    <a:pt x="393" y="60"/>
                    <a:pt x="392" y="60"/>
                    <a:pt x="391" y="60"/>
                  </a:cubicBezTo>
                  <a:cubicBezTo>
                    <a:pt x="390" y="60"/>
                    <a:pt x="390" y="60"/>
                    <a:pt x="390" y="60"/>
                  </a:cubicBezTo>
                  <a:cubicBezTo>
                    <a:pt x="240" y="47"/>
                    <a:pt x="240" y="47"/>
                    <a:pt x="240" y="47"/>
                  </a:cubicBezTo>
                  <a:cubicBezTo>
                    <a:pt x="240" y="47"/>
                    <a:pt x="240" y="47"/>
                    <a:pt x="240" y="47"/>
                  </a:cubicBezTo>
                  <a:cubicBezTo>
                    <a:pt x="238" y="47"/>
                    <a:pt x="236" y="48"/>
                    <a:pt x="235" y="49"/>
                  </a:cubicBezTo>
                  <a:cubicBezTo>
                    <a:pt x="235" y="52"/>
                    <a:pt x="235" y="52"/>
                    <a:pt x="235" y="52"/>
                  </a:cubicBezTo>
                  <a:cubicBezTo>
                    <a:pt x="230" y="53"/>
                    <a:pt x="230" y="53"/>
                    <a:pt x="230" y="53"/>
                  </a:cubicBezTo>
                  <a:cubicBezTo>
                    <a:pt x="225" y="57"/>
                    <a:pt x="218" y="59"/>
                    <a:pt x="210" y="59"/>
                  </a:cubicBezTo>
                  <a:cubicBezTo>
                    <a:pt x="210" y="59"/>
                    <a:pt x="210" y="59"/>
                    <a:pt x="210" y="59"/>
                  </a:cubicBezTo>
                  <a:cubicBezTo>
                    <a:pt x="202" y="59"/>
                    <a:pt x="195" y="57"/>
                    <a:pt x="190" y="53"/>
                  </a:cubicBezTo>
                  <a:cubicBezTo>
                    <a:pt x="186" y="52"/>
                    <a:pt x="186" y="52"/>
                    <a:pt x="186" y="52"/>
                  </a:cubicBezTo>
                  <a:cubicBezTo>
                    <a:pt x="185" y="49"/>
                    <a:pt x="185" y="49"/>
                    <a:pt x="185" y="49"/>
                  </a:cubicBezTo>
                  <a:cubicBezTo>
                    <a:pt x="184" y="48"/>
                    <a:pt x="182" y="47"/>
                    <a:pt x="180" y="47"/>
                  </a:cubicBezTo>
                  <a:cubicBezTo>
                    <a:pt x="29" y="60"/>
                    <a:pt x="29" y="60"/>
                    <a:pt x="29" y="60"/>
                  </a:cubicBezTo>
                  <a:cubicBezTo>
                    <a:pt x="28" y="60"/>
                    <a:pt x="27" y="60"/>
                    <a:pt x="26" y="60"/>
                  </a:cubicBezTo>
                  <a:cubicBezTo>
                    <a:pt x="12" y="60"/>
                    <a:pt x="0" y="48"/>
                    <a:pt x="0" y="34"/>
                  </a:cubicBezTo>
                  <a:cubicBezTo>
                    <a:pt x="0" y="20"/>
                    <a:pt x="11" y="9"/>
                    <a:pt x="25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173" y="1"/>
                    <a:pt x="173" y="1"/>
                    <a:pt x="173" y="1"/>
                  </a:cubicBezTo>
                  <a:cubicBezTo>
                    <a:pt x="178" y="1"/>
                    <a:pt x="184" y="2"/>
                    <a:pt x="188" y="5"/>
                  </a:cubicBezTo>
                  <a:cubicBezTo>
                    <a:pt x="192" y="2"/>
                    <a:pt x="197" y="0"/>
                    <a:pt x="203" y="0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23" y="0"/>
                    <a:pt x="228" y="2"/>
                    <a:pt x="232" y="5"/>
                  </a:cubicBezTo>
                  <a:cubicBezTo>
                    <a:pt x="236" y="2"/>
                    <a:pt x="242" y="1"/>
                    <a:pt x="247" y="1"/>
                  </a:cubicBezTo>
                  <a:cubicBezTo>
                    <a:pt x="395" y="8"/>
                    <a:pt x="395" y="8"/>
                    <a:pt x="395" y="8"/>
                  </a:cubicBezTo>
                  <a:cubicBezTo>
                    <a:pt x="409" y="9"/>
                    <a:pt x="420" y="20"/>
                    <a:pt x="420" y="34"/>
                  </a:cubicBezTo>
                  <a:cubicBezTo>
                    <a:pt x="420" y="48"/>
                    <a:pt x="408" y="60"/>
                    <a:pt x="394" y="60"/>
                  </a:cubicBezTo>
                  <a:close/>
                  <a:moveTo>
                    <a:pt x="26" y="26"/>
                  </a:moveTo>
                  <a:cubicBezTo>
                    <a:pt x="21" y="26"/>
                    <a:pt x="18" y="30"/>
                    <a:pt x="18" y="34"/>
                  </a:cubicBezTo>
                  <a:cubicBezTo>
                    <a:pt x="18" y="38"/>
                    <a:pt x="22" y="42"/>
                    <a:pt x="26" y="42"/>
                  </a:cubicBezTo>
                  <a:cubicBezTo>
                    <a:pt x="26" y="42"/>
                    <a:pt x="26" y="42"/>
                    <a:pt x="26" y="42"/>
                  </a:cubicBezTo>
                  <a:cubicBezTo>
                    <a:pt x="27" y="42"/>
                    <a:pt x="28" y="42"/>
                    <a:pt x="28" y="42"/>
                  </a:cubicBezTo>
                  <a:cubicBezTo>
                    <a:pt x="178" y="29"/>
                    <a:pt x="178" y="29"/>
                    <a:pt x="178" y="29"/>
                  </a:cubicBezTo>
                  <a:cubicBezTo>
                    <a:pt x="179" y="29"/>
                    <a:pt x="179" y="29"/>
                    <a:pt x="180" y="29"/>
                  </a:cubicBezTo>
                  <a:cubicBezTo>
                    <a:pt x="187" y="29"/>
                    <a:pt x="194" y="32"/>
                    <a:pt x="199" y="36"/>
                  </a:cubicBezTo>
                  <a:cubicBezTo>
                    <a:pt x="200" y="36"/>
                    <a:pt x="200" y="36"/>
                    <a:pt x="200" y="36"/>
                  </a:cubicBezTo>
                  <a:cubicBezTo>
                    <a:pt x="202" y="39"/>
                    <a:pt x="202" y="39"/>
                    <a:pt x="202" y="39"/>
                  </a:cubicBezTo>
                  <a:cubicBezTo>
                    <a:pt x="202" y="40"/>
                    <a:pt x="205" y="41"/>
                    <a:pt x="210" y="41"/>
                  </a:cubicBezTo>
                  <a:cubicBezTo>
                    <a:pt x="210" y="41"/>
                    <a:pt x="210" y="41"/>
                    <a:pt x="210" y="41"/>
                  </a:cubicBezTo>
                  <a:cubicBezTo>
                    <a:pt x="215" y="41"/>
                    <a:pt x="218" y="40"/>
                    <a:pt x="218" y="39"/>
                  </a:cubicBezTo>
                  <a:cubicBezTo>
                    <a:pt x="220" y="36"/>
                    <a:pt x="220" y="36"/>
                    <a:pt x="220" y="36"/>
                  </a:cubicBezTo>
                  <a:cubicBezTo>
                    <a:pt x="221" y="36"/>
                    <a:pt x="221" y="36"/>
                    <a:pt x="221" y="36"/>
                  </a:cubicBezTo>
                  <a:cubicBezTo>
                    <a:pt x="227" y="32"/>
                    <a:pt x="235" y="29"/>
                    <a:pt x="242" y="29"/>
                  </a:cubicBezTo>
                  <a:cubicBezTo>
                    <a:pt x="392" y="42"/>
                    <a:pt x="392" y="42"/>
                    <a:pt x="392" y="42"/>
                  </a:cubicBezTo>
                  <a:cubicBezTo>
                    <a:pt x="392" y="42"/>
                    <a:pt x="393" y="42"/>
                    <a:pt x="394" y="42"/>
                  </a:cubicBezTo>
                  <a:cubicBezTo>
                    <a:pt x="398" y="42"/>
                    <a:pt x="402" y="38"/>
                    <a:pt x="402" y="34"/>
                  </a:cubicBezTo>
                  <a:cubicBezTo>
                    <a:pt x="402" y="30"/>
                    <a:pt x="399" y="26"/>
                    <a:pt x="395" y="26"/>
                  </a:cubicBezTo>
                  <a:cubicBezTo>
                    <a:pt x="394" y="26"/>
                    <a:pt x="394" y="26"/>
                    <a:pt x="394" y="26"/>
                  </a:cubicBezTo>
                  <a:cubicBezTo>
                    <a:pt x="246" y="19"/>
                    <a:pt x="246" y="19"/>
                    <a:pt x="246" y="19"/>
                  </a:cubicBezTo>
                  <a:cubicBezTo>
                    <a:pt x="246" y="19"/>
                    <a:pt x="246" y="19"/>
                    <a:pt x="246" y="19"/>
                  </a:cubicBezTo>
                  <a:cubicBezTo>
                    <a:pt x="244" y="19"/>
                    <a:pt x="243" y="20"/>
                    <a:pt x="242" y="20"/>
                  </a:cubicBezTo>
                  <a:cubicBezTo>
                    <a:pt x="239" y="27"/>
                    <a:pt x="234" y="28"/>
                    <a:pt x="231" y="28"/>
                  </a:cubicBezTo>
                  <a:cubicBezTo>
                    <a:pt x="227" y="28"/>
                    <a:pt x="223" y="25"/>
                    <a:pt x="221" y="20"/>
                  </a:cubicBezTo>
                  <a:cubicBezTo>
                    <a:pt x="220" y="19"/>
                    <a:pt x="219" y="19"/>
                    <a:pt x="217" y="19"/>
                  </a:cubicBezTo>
                  <a:cubicBezTo>
                    <a:pt x="203" y="19"/>
                    <a:pt x="203" y="19"/>
                    <a:pt x="203" y="19"/>
                  </a:cubicBezTo>
                  <a:cubicBezTo>
                    <a:pt x="201" y="19"/>
                    <a:pt x="200" y="19"/>
                    <a:pt x="199" y="20"/>
                  </a:cubicBezTo>
                  <a:cubicBezTo>
                    <a:pt x="197" y="25"/>
                    <a:pt x="193" y="28"/>
                    <a:pt x="189" y="28"/>
                  </a:cubicBezTo>
                  <a:cubicBezTo>
                    <a:pt x="186" y="28"/>
                    <a:pt x="181" y="27"/>
                    <a:pt x="178" y="20"/>
                  </a:cubicBezTo>
                  <a:cubicBezTo>
                    <a:pt x="177" y="20"/>
                    <a:pt x="176" y="19"/>
                    <a:pt x="174" y="19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6" y="26"/>
                    <a:pt x="26" y="26"/>
                    <a:pt x="26" y="2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74" name="Freeform 89"/>
            <p:cNvSpPr/>
            <p:nvPr/>
          </p:nvSpPr>
          <p:spPr bwMode="auto">
            <a:xfrm>
              <a:off x="5354638" y="3525838"/>
              <a:ext cx="669925" cy="163513"/>
            </a:xfrm>
            <a:custGeom>
              <a:avLst/>
              <a:gdLst>
                <a:gd name="T0" fmla="*/ 169 w 177"/>
                <a:gd name="T1" fmla="*/ 37 h 43"/>
                <a:gd name="T2" fmla="*/ 168 w 177"/>
                <a:gd name="T3" fmla="*/ 36 h 43"/>
                <a:gd name="T4" fmla="*/ 92 w 177"/>
                <a:gd name="T5" fmla="*/ 1 h 43"/>
                <a:gd name="T6" fmla="*/ 75 w 177"/>
                <a:gd name="T7" fmla="*/ 0 h 43"/>
                <a:gd name="T8" fmla="*/ 18 w 177"/>
                <a:gd name="T9" fmla="*/ 15 h 43"/>
                <a:gd name="T10" fmla="*/ 3 w 177"/>
                <a:gd name="T11" fmla="*/ 29 h 43"/>
                <a:gd name="T12" fmla="*/ 1 w 177"/>
                <a:gd name="T13" fmla="*/ 39 h 43"/>
                <a:gd name="T14" fmla="*/ 9 w 177"/>
                <a:gd name="T15" fmla="*/ 43 h 43"/>
                <a:gd name="T16" fmla="*/ 177 w 177"/>
                <a:gd name="T17" fmla="*/ 43 h 43"/>
                <a:gd name="T18" fmla="*/ 169 w 177"/>
                <a:gd name="T19" fmla="*/ 37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7" h="43">
                  <a:moveTo>
                    <a:pt x="169" y="37"/>
                  </a:moveTo>
                  <a:cubicBezTo>
                    <a:pt x="168" y="36"/>
                    <a:pt x="168" y="36"/>
                    <a:pt x="168" y="36"/>
                  </a:cubicBezTo>
                  <a:cubicBezTo>
                    <a:pt x="141" y="16"/>
                    <a:pt x="115" y="5"/>
                    <a:pt x="92" y="1"/>
                  </a:cubicBezTo>
                  <a:cubicBezTo>
                    <a:pt x="87" y="1"/>
                    <a:pt x="81" y="0"/>
                    <a:pt x="75" y="0"/>
                  </a:cubicBezTo>
                  <a:cubicBezTo>
                    <a:pt x="40" y="0"/>
                    <a:pt x="18" y="15"/>
                    <a:pt x="18" y="15"/>
                  </a:cubicBezTo>
                  <a:cubicBezTo>
                    <a:pt x="16" y="16"/>
                    <a:pt x="6" y="23"/>
                    <a:pt x="3" y="29"/>
                  </a:cubicBezTo>
                  <a:cubicBezTo>
                    <a:pt x="1" y="33"/>
                    <a:pt x="0" y="36"/>
                    <a:pt x="1" y="39"/>
                  </a:cubicBezTo>
                  <a:cubicBezTo>
                    <a:pt x="3" y="42"/>
                    <a:pt x="5" y="43"/>
                    <a:pt x="9" y="43"/>
                  </a:cubicBezTo>
                  <a:cubicBezTo>
                    <a:pt x="177" y="43"/>
                    <a:pt x="177" y="43"/>
                    <a:pt x="177" y="43"/>
                  </a:cubicBezTo>
                  <a:cubicBezTo>
                    <a:pt x="174" y="40"/>
                    <a:pt x="170" y="37"/>
                    <a:pt x="169" y="3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75" name="Freeform 90"/>
            <p:cNvSpPr/>
            <p:nvPr/>
          </p:nvSpPr>
          <p:spPr bwMode="auto">
            <a:xfrm>
              <a:off x="6175375" y="3063876"/>
              <a:ext cx="654050" cy="571500"/>
            </a:xfrm>
            <a:custGeom>
              <a:avLst/>
              <a:gdLst>
                <a:gd name="T0" fmla="*/ 171 w 173"/>
                <a:gd name="T1" fmla="*/ 114 h 151"/>
                <a:gd name="T2" fmla="*/ 157 w 173"/>
                <a:gd name="T3" fmla="*/ 87 h 151"/>
                <a:gd name="T4" fmla="*/ 157 w 173"/>
                <a:gd name="T5" fmla="*/ 86 h 151"/>
                <a:gd name="T6" fmla="*/ 123 w 173"/>
                <a:gd name="T7" fmla="*/ 21 h 151"/>
                <a:gd name="T8" fmla="*/ 116 w 173"/>
                <a:gd name="T9" fmla="*/ 8 h 151"/>
                <a:gd name="T10" fmla="*/ 115 w 173"/>
                <a:gd name="T11" fmla="*/ 7 h 151"/>
                <a:gd name="T12" fmla="*/ 87 w 173"/>
                <a:gd name="T13" fmla="*/ 0 h 151"/>
                <a:gd name="T14" fmla="*/ 101 w 173"/>
                <a:gd name="T15" fmla="*/ 24 h 151"/>
                <a:gd name="T16" fmla="*/ 103 w 173"/>
                <a:gd name="T17" fmla="*/ 45 h 151"/>
                <a:gd name="T18" fmla="*/ 88 w 173"/>
                <a:gd name="T19" fmla="*/ 59 h 151"/>
                <a:gd name="T20" fmla="*/ 38 w 173"/>
                <a:gd name="T21" fmla="*/ 87 h 151"/>
                <a:gd name="T22" fmla="*/ 1 w 173"/>
                <a:gd name="T23" fmla="*/ 149 h 151"/>
                <a:gd name="T24" fmla="*/ 0 w 173"/>
                <a:gd name="T25" fmla="*/ 151 h 151"/>
                <a:gd name="T26" fmla="*/ 1 w 173"/>
                <a:gd name="T27" fmla="*/ 151 h 151"/>
                <a:gd name="T28" fmla="*/ 9 w 173"/>
                <a:gd name="T29" fmla="*/ 146 h 151"/>
                <a:gd name="T30" fmla="*/ 86 w 173"/>
                <a:gd name="T31" fmla="*/ 112 h 151"/>
                <a:gd name="T32" fmla="*/ 113 w 173"/>
                <a:gd name="T33" fmla="*/ 109 h 151"/>
                <a:gd name="T34" fmla="*/ 165 w 173"/>
                <a:gd name="T35" fmla="*/ 120 h 151"/>
                <a:gd name="T36" fmla="*/ 169 w 173"/>
                <a:gd name="T37" fmla="*/ 121 h 151"/>
                <a:gd name="T38" fmla="*/ 172 w 173"/>
                <a:gd name="T39" fmla="*/ 120 h 151"/>
                <a:gd name="T40" fmla="*/ 171 w 173"/>
                <a:gd name="T41" fmla="*/ 114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73" h="151">
                  <a:moveTo>
                    <a:pt x="171" y="114"/>
                  </a:moveTo>
                  <a:cubicBezTo>
                    <a:pt x="157" y="87"/>
                    <a:pt x="157" y="87"/>
                    <a:pt x="157" y="87"/>
                  </a:cubicBezTo>
                  <a:cubicBezTo>
                    <a:pt x="157" y="86"/>
                    <a:pt x="157" y="86"/>
                    <a:pt x="157" y="86"/>
                  </a:cubicBezTo>
                  <a:cubicBezTo>
                    <a:pt x="123" y="21"/>
                    <a:pt x="123" y="21"/>
                    <a:pt x="123" y="21"/>
                  </a:cubicBezTo>
                  <a:cubicBezTo>
                    <a:pt x="120" y="17"/>
                    <a:pt x="117" y="11"/>
                    <a:pt x="116" y="8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5" y="7"/>
                    <a:pt x="101" y="0"/>
                    <a:pt x="87" y="0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5" y="31"/>
                    <a:pt x="105" y="38"/>
                    <a:pt x="103" y="45"/>
                  </a:cubicBezTo>
                  <a:cubicBezTo>
                    <a:pt x="100" y="51"/>
                    <a:pt x="95" y="56"/>
                    <a:pt x="88" y="59"/>
                  </a:cubicBezTo>
                  <a:cubicBezTo>
                    <a:pt x="85" y="60"/>
                    <a:pt x="56" y="71"/>
                    <a:pt x="38" y="87"/>
                  </a:cubicBezTo>
                  <a:cubicBezTo>
                    <a:pt x="19" y="105"/>
                    <a:pt x="8" y="123"/>
                    <a:pt x="1" y="149"/>
                  </a:cubicBezTo>
                  <a:cubicBezTo>
                    <a:pt x="0" y="151"/>
                    <a:pt x="0" y="151"/>
                    <a:pt x="0" y="151"/>
                  </a:cubicBezTo>
                  <a:cubicBezTo>
                    <a:pt x="0" y="151"/>
                    <a:pt x="1" y="151"/>
                    <a:pt x="1" y="151"/>
                  </a:cubicBezTo>
                  <a:cubicBezTo>
                    <a:pt x="3" y="149"/>
                    <a:pt x="6" y="147"/>
                    <a:pt x="9" y="146"/>
                  </a:cubicBezTo>
                  <a:cubicBezTo>
                    <a:pt x="9" y="146"/>
                    <a:pt x="42" y="125"/>
                    <a:pt x="86" y="112"/>
                  </a:cubicBezTo>
                  <a:cubicBezTo>
                    <a:pt x="95" y="110"/>
                    <a:pt x="104" y="109"/>
                    <a:pt x="113" y="109"/>
                  </a:cubicBezTo>
                  <a:cubicBezTo>
                    <a:pt x="141" y="109"/>
                    <a:pt x="165" y="120"/>
                    <a:pt x="165" y="120"/>
                  </a:cubicBezTo>
                  <a:cubicBezTo>
                    <a:pt x="167" y="121"/>
                    <a:pt x="168" y="121"/>
                    <a:pt x="169" y="121"/>
                  </a:cubicBezTo>
                  <a:cubicBezTo>
                    <a:pt x="171" y="121"/>
                    <a:pt x="172" y="120"/>
                    <a:pt x="172" y="120"/>
                  </a:cubicBezTo>
                  <a:cubicBezTo>
                    <a:pt x="173" y="118"/>
                    <a:pt x="172" y="116"/>
                    <a:pt x="171" y="11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10244" name="文本框 11"/>
          <p:cNvSpPr txBox="1"/>
          <p:nvPr/>
        </p:nvSpPr>
        <p:spPr>
          <a:xfrm>
            <a:off x="1738313" y="552450"/>
            <a:ext cx="2032000" cy="646113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pPr>
              <a:buFontTx/>
            </a:pPr>
            <a:r>
              <a:rPr lang="zh-CN" altLang="en-US" sz="36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图像处理</a:t>
            </a:r>
            <a:endParaRPr lang="zh-CN" altLang="en-US" sz="36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10245" name="图片 2" descr="图片包含 游戏机, 水果&#10;&#10;描述已自动生成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30838" y="250825"/>
            <a:ext cx="6489700" cy="63563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246" name="文本框 39"/>
          <p:cNvSpPr txBox="1"/>
          <p:nvPr/>
        </p:nvSpPr>
        <p:spPr>
          <a:xfrm>
            <a:off x="781050" y="3136900"/>
            <a:ext cx="3479800" cy="58420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buFontTx/>
            </a:pPr>
            <a:r>
              <a:rPr lang="zh-CN" altLang="en-US" sz="3200" b="1" dirty="0">
                <a:solidFill>
                  <a:srgbClr val="4B649F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图像变换效果对比</a:t>
            </a:r>
            <a:endParaRPr lang="zh-CN" altLang="en-US" sz="3200" b="1" dirty="0">
              <a:solidFill>
                <a:srgbClr val="4B649F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6" name="任意多边形 10"/>
          <p:cNvSpPr/>
          <p:nvPr/>
        </p:nvSpPr>
        <p:spPr>
          <a:xfrm rot="5400000">
            <a:off x="2011363" y="-1554162"/>
            <a:ext cx="914400" cy="4937125"/>
          </a:xfrm>
          <a:custGeom>
            <a:avLst/>
            <a:gdLst>
              <a:gd name="connsiteX0" fmla="*/ 0 w 990604"/>
              <a:gd name="connsiteY0" fmla="*/ 5956738 h 5956738"/>
              <a:gd name="connsiteX1" fmla="*/ 0 w 990604"/>
              <a:gd name="connsiteY1" fmla="*/ 317938 h 5956738"/>
              <a:gd name="connsiteX2" fmla="*/ 6 w 990604"/>
              <a:gd name="connsiteY2" fmla="*/ 317938 h 5956738"/>
              <a:gd name="connsiteX3" fmla="*/ 495305 w 990604"/>
              <a:gd name="connsiteY3" fmla="*/ 0 h 5956738"/>
              <a:gd name="connsiteX4" fmla="*/ 990604 w 990604"/>
              <a:gd name="connsiteY4" fmla="*/ 317938 h 5956738"/>
              <a:gd name="connsiteX5" fmla="*/ 990601 w 990604"/>
              <a:gd name="connsiteY5" fmla="*/ 317938 h 5956738"/>
              <a:gd name="connsiteX6" fmla="*/ 990601 w 990604"/>
              <a:gd name="connsiteY6" fmla="*/ 5956738 h 5956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0604" h="5956738">
                <a:moveTo>
                  <a:pt x="0" y="5956738"/>
                </a:moveTo>
                <a:lnTo>
                  <a:pt x="0" y="317938"/>
                </a:lnTo>
                <a:lnTo>
                  <a:pt x="6" y="317938"/>
                </a:lnTo>
                <a:lnTo>
                  <a:pt x="495305" y="0"/>
                </a:lnTo>
                <a:lnTo>
                  <a:pt x="990604" y="317938"/>
                </a:lnTo>
                <a:lnTo>
                  <a:pt x="990601" y="317938"/>
                </a:lnTo>
                <a:lnTo>
                  <a:pt x="990601" y="5956738"/>
                </a:lnTo>
                <a:close/>
              </a:path>
            </a:pathLst>
          </a:custGeom>
          <a:solidFill>
            <a:srgbClr val="4B64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7" name="椭圆 66"/>
          <p:cNvSpPr/>
          <p:nvPr/>
        </p:nvSpPr>
        <p:spPr>
          <a:xfrm>
            <a:off x="323850" y="247650"/>
            <a:ext cx="1333500" cy="1333500"/>
          </a:xfrm>
          <a:prstGeom prst="ellipse">
            <a:avLst/>
          </a:prstGeom>
          <a:solidFill>
            <a:schemeClr val="bg1"/>
          </a:solidFill>
          <a:ln w="38100">
            <a:solidFill>
              <a:srgbClr val="4B64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68" name="组合 67"/>
          <p:cNvGrpSpPr/>
          <p:nvPr/>
        </p:nvGrpSpPr>
        <p:grpSpPr>
          <a:xfrm>
            <a:off x="475624" y="571425"/>
            <a:ext cx="1029952" cy="685949"/>
            <a:chOff x="5302250" y="2903538"/>
            <a:chExt cx="1587500" cy="1057276"/>
          </a:xfrm>
          <a:solidFill>
            <a:srgbClr val="4B649F"/>
          </a:solidFill>
        </p:grpSpPr>
        <p:sp>
          <p:nvSpPr>
            <p:cNvPr id="69" name="Freeform 84"/>
            <p:cNvSpPr/>
            <p:nvPr/>
          </p:nvSpPr>
          <p:spPr bwMode="auto">
            <a:xfrm>
              <a:off x="5362575" y="3040063"/>
              <a:ext cx="706438" cy="614363"/>
            </a:xfrm>
            <a:custGeom>
              <a:avLst/>
              <a:gdLst>
                <a:gd name="T0" fmla="*/ 181 w 187"/>
                <a:gd name="T1" fmla="*/ 49 h 162"/>
                <a:gd name="T2" fmla="*/ 187 w 187"/>
                <a:gd name="T3" fmla="*/ 66 h 162"/>
                <a:gd name="T4" fmla="*/ 187 w 187"/>
                <a:gd name="T5" fmla="*/ 162 h 162"/>
                <a:gd name="T6" fmla="*/ 176 w 187"/>
                <a:gd name="T7" fmla="*/ 153 h 162"/>
                <a:gd name="T8" fmla="*/ 92 w 187"/>
                <a:gd name="T9" fmla="*/ 115 h 162"/>
                <a:gd name="T10" fmla="*/ 73 w 187"/>
                <a:gd name="T11" fmla="*/ 114 h 162"/>
                <a:gd name="T12" fmla="*/ 8 w 187"/>
                <a:gd name="T13" fmla="*/ 131 h 162"/>
                <a:gd name="T14" fmla="*/ 1 w 187"/>
                <a:gd name="T15" fmla="*/ 131 h 162"/>
                <a:gd name="T16" fmla="*/ 2 w 187"/>
                <a:gd name="T17" fmla="*/ 126 h 162"/>
                <a:gd name="T18" fmla="*/ 26 w 187"/>
                <a:gd name="T19" fmla="*/ 70 h 162"/>
                <a:gd name="T20" fmla="*/ 48 w 187"/>
                <a:gd name="T21" fmla="*/ 20 h 162"/>
                <a:gd name="T22" fmla="*/ 53 w 187"/>
                <a:gd name="T23" fmla="*/ 13 h 162"/>
                <a:gd name="T24" fmla="*/ 62 w 187"/>
                <a:gd name="T25" fmla="*/ 9 h 162"/>
                <a:gd name="T26" fmla="*/ 130 w 187"/>
                <a:gd name="T27" fmla="*/ 11 h 162"/>
                <a:gd name="T28" fmla="*/ 181 w 187"/>
                <a:gd name="T29" fmla="*/ 49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7" h="162">
                  <a:moveTo>
                    <a:pt x="181" y="49"/>
                  </a:moveTo>
                  <a:cubicBezTo>
                    <a:pt x="184" y="54"/>
                    <a:pt x="187" y="60"/>
                    <a:pt x="187" y="66"/>
                  </a:cubicBezTo>
                  <a:cubicBezTo>
                    <a:pt x="187" y="162"/>
                    <a:pt x="187" y="162"/>
                    <a:pt x="187" y="162"/>
                  </a:cubicBezTo>
                  <a:cubicBezTo>
                    <a:pt x="187" y="162"/>
                    <a:pt x="178" y="154"/>
                    <a:pt x="176" y="153"/>
                  </a:cubicBezTo>
                  <a:cubicBezTo>
                    <a:pt x="168" y="148"/>
                    <a:pt x="133" y="120"/>
                    <a:pt x="92" y="115"/>
                  </a:cubicBezTo>
                  <a:cubicBezTo>
                    <a:pt x="86" y="114"/>
                    <a:pt x="79" y="114"/>
                    <a:pt x="73" y="114"/>
                  </a:cubicBezTo>
                  <a:cubicBezTo>
                    <a:pt x="32" y="114"/>
                    <a:pt x="8" y="131"/>
                    <a:pt x="8" y="131"/>
                  </a:cubicBezTo>
                  <a:cubicBezTo>
                    <a:pt x="5" y="133"/>
                    <a:pt x="2" y="133"/>
                    <a:pt x="1" y="131"/>
                  </a:cubicBezTo>
                  <a:cubicBezTo>
                    <a:pt x="0" y="130"/>
                    <a:pt x="1" y="128"/>
                    <a:pt x="2" y="126"/>
                  </a:cubicBezTo>
                  <a:cubicBezTo>
                    <a:pt x="26" y="70"/>
                    <a:pt x="26" y="70"/>
                    <a:pt x="26" y="70"/>
                  </a:cubicBezTo>
                  <a:cubicBezTo>
                    <a:pt x="48" y="20"/>
                    <a:pt x="48" y="20"/>
                    <a:pt x="48" y="20"/>
                  </a:cubicBezTo>
                  <a:cubicBezTo>
                    <a:pt x="49" y="18"/>
                    <a:pt x="51" y="15"/>
                    <a:pt x="53" y="13"/>
                  </a:cubicBezTo>
                  <a:cubicBezTo>
                    <a:pt x="55" y="11"/>
                    <a:pt x="59" y="10"/>
                    <a:pt x="62" y="9"/>
                  </a:cubicBezTo>
                  <a:cubicBezTo>
                    <a:pt x="65" y="9"/>
                    <a:pt x="98" y="0"/>
                    <a:pt x="130" y="11"/>
                  </a:cubicBezTo>
                  <a:cubicBezTo>
                    <a:pt x="163" y="22"/>
                    <a:pt x="179" y="45"/>
                    <a:pt x="181" y="4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70" name="Freeform 85"/>
            <p:cNvSpPr/>
            <p:nvPr/>
          </p:nvSpPr>
          <p:spPr bwMode="auto">
            <a:xfrm>
              <a:off x="6115050" y="2903538"/>
              <a:ext cx="400050" cy="747713"/>
            </a:xfrm>
            <a:custGeom>
              <a:avLst/>
              <a:gdLst>
                <a:gd name="T0" fmla="*/ 44 w 106"/>
                <a:gd name="T1" fmla="*/ 119 h 197"/>
                <a:gd name="T2" fmla="*/ 3 w 106"/>
                <a:gd name="T3" fmla="*/ 187 h 197"/>
                <a:gd name="T4" fmla="*/ 0 w 106"/>
                <a:gd name="T5" fmla="*/ 197 h 197"/>
                <a:gd name="T6" fmla="*/ 0 w 106"/>
                <a:gd name="T7" fmla="*/ 83 h 197"/>
                <a:gd name="T8" fmla="*/ 1 w 106"/>
                <a:gd name="T9" fmla="*/ 64 h 197"/>
                <a:gd name="T10" fmla="*/ 16 w 106"/>
                <a:gd name="T11" fmla="*/ 29 h 197"/>
                <a:gd name="T12" fmla="*/ 49 w 106"/>
                <a:gd name="T13" fmla="*/ 1 h 197"/>
                <a:gd name="T14" fmla="*/ 54 w 106"/>
                <a:gd name="T15" fmla="*/ 0 h 197"/>
                <a:gd name="T16" fmla="*/ 64 w 106"/>
                <a:gd name="T17" fmla="*/ 6 h 197"/>
                <a:gd name="T18" fmla="*/ 85 w 106"/>
                <a:gd name="T19" fmla="*/ 42 h 197"/>
                <a:gd name="T20" fmla="*/ 86 w 106"/>
                <a:gd name="T21" fmla="*/ 42 h 197"/>
                <a:gd name="T22" fmla="*/ 104 w 106"/>
                <a:gd name="T23" fmla="*/ 74 h 197"/>
                <a:gd name="T24" fmla="*/ 105 w 106"/>
                <a:gd name="T25" fmla="*/ 82 h 197"/>
                <a:gd name="T26" fmla="*/ 99 w 106"/>
                <a:gd name="T27" fmla="*/ 87 h 197"/>
                <a:gd name="T28" fmla="*/ 44 w 106"/>
                <a:gd name="T29" fmla="*/ 119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6" h="197">
                  <a:moveTo>
                    <a:pt x="44" y="119"/>
                  </a:moveTo>
                  <a:cubicBezTo>
                    <a:pt x="25" y="137"/>
                    <a:pt x="12" y="156"/>
                    <a:pt x="3" y="187"/>
                  </a:cubicBezTo>
                  <a:cubicBezTo>
                    <a:pt x="0" y="197"/>
                    <a:pt x="0" y="197"/>
                    <a:pt x="0" y="197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77"/>
                    <a:pt x="0" y="69"/>
                    <a:pt x="1" y="64"/>
                  </a:cubicBezTo>
                  <a:cubicBezTo>
                    <a:pt x="1" y="63"/>
                    <a:pt x="3" y="47"/>
                    <a:pt x="16" y="29"/>
                  </a:cubicBezTo>
                  <a:cubicBezTo>
                    <a:pt x="30" y="11"/>
                    <a:pt x="48" y="1"/>
                    <a:pt x="49" y="1"/>
                  </a:cubicBezTo>
                  <a:cubicBezTo>
                    <a:pt x="51" y="0"/>
                    <a:pt x="52" y="0"/>
                    <a:pt x="54" y="0"/>
                  </a:cubicBezTo>
                  <a:cubicBezTo>
                    <a:pt x="58" y="0"/>
                    <a:pt x="62" y="2"/>
                    <a:pt x="64" y="6"/>
                  </a:cubicBezTo>
                  <a:cubicBezTo>
                    <a:pt x="85" y="42"/>
                    <a:pt x="85" y="42"/>
                    <a:pt x="85" y="42"/>
                  </a:cubicBezTo>
                  <a:cubicBezTo>
                    <a:pt x="86" y="42"/>
                    <a:pt x="86" y="42"/>
                    <a:pt x="86" y="42"/>
                  </a:cubicBezTo>
                  <a:cubicBezTo>
                    <a:pt x="104" y="74"/>
                    <a:pt x="104" y="74"/>
                    <a:pt x="104" y="74"/>
                  </a:cubicBezTo>
                  <a:cubicBezTo>
                    <a:pt x="106" y="76"/>
                    <a:pt x="106" y="79"/>
                    <a:pt x="105" y="82"/>
                  </a:cubicBezTo>
                  <a:cubicBezTo>
                    <a:pt x="104" y="84"/>
                    <a:pt x="102" y="86"/>
                    <a:pt x="99" y="87"/>
                  </a:cubicBezTo>
                  <a:cubicBezTo>
                    <a:pt x="99" y="87"/>
                    <a:pt x="66" y="99"/>
                    <a:pt x="44" y="11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71" name="Freeform 86"/>
            <p:cNvSpPr/>
            <p:nvPr/>
          </p:nvSpPr>
          <p:spPr bwMode="auto">
            <a:xfrm>
              <a:off x="6194425" y="3529013"/>
              <a:ext cx="642938" cy="160338"/>
            </a:xfrm>
            <a:custGeom>
              <a:avLst/>
              <a:gdLst>
                <a:gd name="T0" fmla="*/ 155 w 170"/>
                <a:gd name="T1" fmla="*/ 11 h 42"/>
                <a:gd name="T2" fmla="*/ 154 w 170"/>
                <a:gd name="T3" fmla="*/ 10 h 42"/>
                <a:gd name="T4" fmla="*/ 153 w 170"/>
                <a:gd name="T5" fmla="*/ 10 h 42"/>
                <a:gd name="T6" fmla="*/ 108 w 170"/>
                <a:gd name="T7" fmla="*/ 0 h 42"/>
                <a:gd name="T8" fmla="*/ 85 w 170"/>
                <a:gd name="T9" fmla="*/ 3 h 42"/>
                <a:gd name="T10" fmla="*/ 11 w 170"/>
                <a:gd name="T11" fmla="*/ 35 h 42"/>
                <a:gd name="T12" fmla="*/ 11 w 170"/>
                <a:gd name="T13" fmla="*/ 36 h 42"/>
                <a:gd name="T14" fmla="*/ 7 w 170"/>
                <a:gd name="T15" fmla="*/ 38 h 42"/>
                <a:gd name="T16" fmla="*/ 3 w 170"/>
                <a:gd name="T17" fmla="*/ 40 h 42"/>
                <a:gd name="T18" fmla="*/ 1 w 170"/>
                <a:gd name="T19" fmla="*/ 42 h 42"/>
                <a:gd name="T20" fmla="*/ 0 w 170"/>
                <a:gd name="T21" fmla="*/ 42 h 42"/>
                <a:gd name="T22" fmla="*/ 161 w 170"/>
                <a:gd name="T23" fmla="*/ 42 h 42"/>
                <a:gd name="T24" fmla="*/ 169 w 170"/>
                <a:gd name="T25" fmla="*/ 38 h 42"/>
                <a:gd name="T26" fmla="*/ 167 w 170"/>
                <a:gd name="T27" fmla="*/ 28 h 42"/>
                <a:gd name="T28" fmla="*/ 155 w 170"/>
                <a:gd name="T29" fmla="*/ 11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70" h="42">
                  <a:moveTo>
                    <a:pt x="155" y="11"/>
                  </a:moveTo>
                  <a:cubicBezTo>
                    <a:pt x="155" y="11"/>
                    <a:pt x="154" y="10"/>
                    <a:pt x="154" y="10"/>
                  </a:cubicBezTo>
                  <a:cubicBezTo>
                    <a:pt x="153" y="10"/>
                    <a:pt x="153" y="10"/>
                    <a:pt x="153" y="10"/>
                  </a:cubicBezTo>
                  <a:cubicBezTo>
                    <a:pt x="152" y="9"/>
                    <a:pt x="132" y="0"/>
                    <a:pt x="108" y="0"/>
                  </a:cubicBezTo>
                  <a:cubicBezTo>
                    <a:pt x="100" y="0"/>
                    <a:pt x="92" y="1"/>
                    <a:pt x="85" y="3"/>
                  </a:cubicBezTo>
                  <a:cubicBezTo>
                    <a:pt x="46" y="15"/>
                    <a:pt x="15" y="33"/>
                    <a:pt x="11" y="35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10" y="36"/>
                    <a:pt x="9" y="37"/>
                    <a:pt x="7" y="38"/>
                  </a:cubicBezTo>
                  <a:cubicBezTo>
                    <a:pt x="6" y="39"/>
                    <a:pt x="4" y="40"/>
                    <a:pt x="3" y="40"/>
                  </a:cubicBezTo>
                  <a:cubicBezTo>
                    <a:pt x="2" y="41"/>
                    <a:pt x="2" y="41"/>
                    <a:pt x="1" y="42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161" y="42"/>
                    <a:pt x="161" y="42"/>
                    <a:pt x="161" y="42"/>
                  </a:cubicBezTo>
                  <a:cubicBezTo>
                    <a:pt x="165" y="42"/>
                    <a:pt x="167" y="41"/>
                    <a:pt x="169" y="38"/>
                  </a:cubicBezTo>
                  <a:cubicBezTo>
                    <a:pt x="170" y="35"/>
                    <a:pt x="169" y="32"/>
                    <a:pt x="167" y="28"/>
                  </a:cubicBezTo>
                  <a:cubicBezTo>
                    <a:pt x="167" y="28"/>
                    <a:pt x="162" y="20"/>
                    <a:pt x="155" y="1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72" name="Freeform 87"/>
            <p:cNvSpPr/>
            <p:nvPr/>
          </p:nvSpPr>
          <p:spPr bwMode="auto">
            <a:xfrm>
              <a:off x="5335588" y="3771901"/>
              <a:ext cx="1520825" cy="155575"/>
            </a:xfrm>
            <a:custGeom>
              <a:avLst/>
              <a:gdLst>
                <a:gd name="T0" fmla="*/ 402 w 402"/>
                <a:gd name="T1" fmla="*/ 24 h 41"/>
                <a:gd name="T2" fmla="*/ 385 w 402"/>
                <a:gd name="T3" fmla="*/ 41 h 41"/>
                <a:gd name="T4" fmla="*/ 382 w 402"/>
                <a:gd name="T5" fmla="*/ 41 h 41"/>
                <a:gd name="T6" fmla="*/ 232 w 402"/>
                <a:gd name="T7" fmla="*/ 28 h 41"/>
                <a:gd name="T8" fmla="*/ 217 w 402"/>
                <a:gd name="T9" fmla="*/ 34 h 41"/>
                <a:gd name="T10" fmla="*/ 216 w 402"/>
                <a:gd name="T11" fmla="*/ 35 h 41"/>
                <a:gd name="T12" fmla="*/ 201 w 402"/>
                <a:gd name="T13" fmla="*/ 40 h 41"/>
                <a:gd name="T14" fmla="*/ 201 w 402"/>
                <a:gd name="T15" fmla="*/ 40 h 41"/>
                <a:gd name="T16" fmla="*/ 186 w 402"/>
                <a:gd name="T17" fmla="*/ 35 h 41"/>
                <a:gd name="T18" fmla="*/ 185 w 402"/>
                <a:gd name="T19" fmla="*/ 34 h 41"/>
                <a:gd name="T20" fmla="*/ 170 w 402"/>
                <a:gd name="T21" fmla="*/ 28 h 41"/>
                <a:gd name="T22" fmla="*/ 20 w 402"/>
                <a:gd name="T23" fmla="*/ 41 h 41"/>
                <a:gd name="T24" fmla="*/ 17 w 402"/>
                <a:gd name="T25" fmla="*/ 41 h 41"/>
                <a:gd name="T26" fmla="*/ 0 w 402"/>
                <a:gd name="T27" fmla="*/ 24 h 41"/>
                <a:gd name="T28" fmla="*/ 16 w 402"/>
                <a:gd name="T29" fmla="*/ 7 h 41"/>
                <a:gd name="T30" fmla="*/ 17 w 402"/>
                <a:gd name="T31" fmla="*/ 7 h 41"/>
                <a:gd name="T32" fmla="*/ 164 w 402"/>
                <a:gd name="T33" fmla="*/ 0 h 41"/>
                <a:gd name="T34" fmla="*/ 177 w 402"/>
                <a:gd name="T35" fmla="*/ 6 h 41"/>
                <a:gd name="T36" fmla="*/ 182 w 402"/>
                <a:gd name="T37" fmla="*/ 6 h 41"/>
                <a:gd name="T38" fmla="*/ 194 w 402"/>
                <a:gd name="T39" fmla="*/ 0 h 41"/>
                <a:gd name="T40" fmla="*/ 208 w 402"/>
                <a:gd name="T41" fmla="*/ 0 h 41"/>
                <a:gd name="T42" fmla="*/ 220 w 402"/>
                <a:gd name="T43" fmla="*/ 6 h 41"/>
                <a:gd name="T44" fmla="*/ 225 w 402"/>
                <a:gd name="T45" fmla="*/ 6 h 41"/>
                <a:gd name="T46" fmla="*/ 238 w 402"/>
                <a:gd name="T47" fmla="*/ 0 h 41"/>
                <a:gd name="T48" fmla="*/ 385 w 402"/>
                <a:gd name="T49" fmla="*/ 7 h 41"/>
                <a:gd name="T50" fmla="*/ 386 w 402"/>
                <a:gd name="T51" fmla="*/ 7 h 41"/>
                <a:gd name="T52" fmla="*/ 402 w 402"/>
                <a:gd name="T53" fmla="*/ 2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02" h="41">
                  <a:moveTo>
                    <a:pt x="402" y="24"/>
                  </a:moveTo>
                  <a:cubicBezTo>
                    <a:pt x="402" y="33"/>
                    <a:pt x="394" y="41"/>
                    <a:pt x="385" y="41"/>
                  </a:cubicBezTo>
                  <a:cubicBezTo>
                    <a:pt x="384" y="41"/>
                    <a:pt x="383" y="41"/>
                    <a:pt x="382" y="41"/>
                  </a:cubicBezTo>
                  <a:cubicBezTo>
                    <a:pt x="232" y="28"/>
                    <a:pt x="232" y="28"/>
                    <a:pt x="232" y="28"/>
                  </a:cubicBezTo>
                  <a:cubicBezTo>
                    <a:pt x="227" y="28"/>
                    <a:pt x="220" y="31"/>
                    <a:pt x="217" y="34"/>
                  </a:cubicBezTo>
                  <a:cubicBezTo>
                    <a:pt x="217" y="34"/>
                    <a:pt x="217" y="34"/>
                    <a:pt x="216" y="35"/>
                  </a:cubicBezTo>
                  <a:cubicBezTo>
                    <a:pt x="214" y="38"/>
                    <a:pt x="208" y="40"/>
                    <a:pt x="201" y="40"/>
                  </a:cubicBezTo>
                  <a:cubicBezTo>
                    <a:pt x="201" y="40"/>
                    <a:pt x="201" y="40"/>
                    <a:pt x="201" y="40"/>
                  </a:cubicBezTo>
                  <a:cubicBezTo>
                    <a:pt x="194" y="40"/>
                    <a:pt x="188" y="38"/>
                    <a:pt x="186" y="35"/>
                  </a:cubicBezTo>
                  <a:cubicBezTo>
                    <a:pt x="185" y="34"/>
                    <a:pt x="185" y="34"/>
                    <a:pt x="185" y="34"/>
                  </a:cubicBezTo>
                  <a:cubicBezTo>
                    <a:pt x="182" y="31"/>
                    <a:pt x="175" y="28"/>
                    <a:pt x="170" y="28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19" y="41"/>
                    <a:pt x="18" y="41"/>
                    <a:pt x="17" y="41"/>
                  </a:cubicBezTo>
                  <a:cubicBezTo>
                    <a:pt x="8" y="41"/>
                    <a:pt x="0" y="33"/>
                    <a:pt x="0" y="24"/>
                  </a:cubicBezTo>
                  <a:cubicBezTo>
                    <a:pt x="0" y="15"/>
                    <a:pt x="7" y="8"/>
                    <a:pt x="16" y="7"/>
                  </a:cubicBezTo>
                  <a:cubicBezTo>
                    <a:pt x="16" y="7"/>
                    <a:pt x="16" y="7"/>
                    <a:pt x="17" y="7"/>
                  </a:cubicBezTo>
                  <a:cubicBezTo>
                    <a:pt x="164" y="0"/>
                    <a:pt x="164" y="0"/>
                    <a:pt x="164" y="0"/>
                  </a:cubicBezTo>
                  <a:cubicBezTo>
                    <a:pt x="169" y="0"/>
                    <a:pt x="175" y="2"/>
                    <a:pt x="177" y="6"/>
                  </a:cubicBezTo>
                  <a:cubicBezTo>
                    <a:pt x="178" y="10"/>
                    <a:pt x="181" y="10"/>
                    <a:pt x="182" y="6"/>
                  </a:cubicBezTo>
                  <a:cubicBezTo>
                    <a:pt x="183" y="2"/>
                    <a:pt x="189" y="0"/>
                    <a:pt x="194" y="0"/>
                  </a:cubicBezTo>
                  <a:cubicBezTo>
                    <a:pt x="208" y="0"/>
                    <a:pt x="208" y="0"/>
                    <a:pt x="208" y="0"/>
                  </a:cubicBezTo>
                  <a:cubicBezTo>
                    <a:pt x="213" y="0"/>
                    <a:pt x="219" y="2"/>
                    <a:pt x="220" y="6"/>
                  </a:cubicBezTo>
                  <a:cubicBezTo>
                    <a:pt x="221" y="10"/>
                    <a:pt x="224" y="10"/>
                    <a:pt x="225" y="6"/>
                  </a:cubicBezTo>
                  <a:cubicBezTo>
                    <a:pt x="227" y="2"/>
                    <a:pt x="233" y="0"/>
                    <a:pt x="238" y="0"/>
                  </a:cubicBezTo>
                  <a:cubicBezTo>
                    <a:pt x="385" y="7"/>
                    <a:pt x="385" y="7"/>
                    <a:pt x="385" y="7"/>
                  </a:cubicBezTo>
                  <a:cubicBezTo>
                    <a:pt x="386" y="7"/>
                    <a:pt x="386" y="7"/>
                    <a:pt x="386" y="7"/>
                  </a:cubicBezTo>
                  <a:cubicBezTo>
                    <a:pt x="395" y="8"/>
                    <a:pt x="402" y="15"/>
                    <a:pt x="402" y="2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73" name="Freeform 88"/>
            <p:cNvSpPr>
              <a:spLocks noEditPoints="1"/>
            </p:cNvSpPr>
            <p:nvPr/>
          </p:nvSpPr>
          <p:spPr bwMode="auto">
            <a:xfrm>
              <a:off x="5302250" y="3733801"/>
              <a:ext cx="1587500" cy="227013"/>
            </a:xfrm>
            <a:custGeom>
              <a:avLst/>
              <a:gdLst>
                <a:gd name="T0" fmla="*/ 394 w 420"/>
                <a:gd name="T1" fmla="*/ 60 h 60"/>
                <a:gd name="T2" fmla="*/ 394 w 420"/>
                <a:gd name="T3" fmla="*/ 60 h 60"/>
                <a:gd name="T4" fmla="*/ 391 w 420"/>
                <a:gd name="T5" fmla="*/ 60 h 60"/>
                <a:gd name="T6" fmla="*/ 390 w 420"/>
                <a:gd name="T7" fmla="*/ 60 h 60"/>
                <a:gd name="T8" fmla="*/ 240 w 420"/>
                <a:gd name="T9" fmla="*/ 47 h 60"/>
                <a:gd name="T10" fmla="*/ 240 w 420"/>
                <a:gd name="T11" fmla="*/ 47 h 60"/>
                <a:gd name="T12" fmla="*/ 235 w 420"/>
                <a:gd name="T13" fmla="*/ 49 h 60"/>
                <a:gd name="T14" fmla="*/ 235 w 420"/>
                <a:gd name="T15" fmla="*/ 52 h 60"/>
                <a:gd name="T16" fmla="*/ 230 w 420"/>
                <a:gd name="T17" fmla="*/ 53 h 60"/>
                <a:gd name="T18" fmla="*/ 210 w 420"/>
                <a:gd name="T19" fmla="*/ 59 h 60"/>
                <a:gd name="T20" fmla="*/ 210 w 420"/>
                <a:gd name="T21" fmla="*/ 59 h 60"/>
                <a:gd name="T22" fmla="*/ 190 w 420"/>
                <a:gd name="T23" fmla="*/ 53 h 60"/>
                <a:gd name="T24" fmla="*/ 186 w 420"/>
                <a:gd name="T25" fmla="*/ 52 h 60"/>
                <a:gd name="T26" fmla="*/ 185 w 420"/>
                <a:gd name="T27" fmla="*/ 49 h 60"/>
                <a:gd name="T28" fmla="*/ 180 w 420"/>
                <a:gd name="T29" fmla="*/ 47 h 60"/>
                <a:gd name="T30" fmla="*/ 29 w 420"/>
                <a:gd name="T31" fmla="*/ 60 h 60"/>
                <a:gd name="T32" fmla="*/ 26 w 420"/>
                <a:gd name="T33" fmla="*/ 60 h 60"/>
                <a:gd name="T34" fmla="*/ 0 w 420"/>
                <a:gd name="T35" fmla="*/ 34 h 60"/>
                <a:gd name="T36" fmla="*/ 25 w 420"/>
                <a:gd name="T37" fmla="*/ 8 h 60"/>
                <a:gd name="T38" fmla="*/ 25 w 420"/>
                <a:gd name="T39" fmla="*/ 8 h 60"/>
                <a:gd name="T40" fmla="*/ 173 w 420"/>
                <a:gd name="T41" fmla="*/ 1 h 60"/>
                <a:gd name="T42" fmla="*/ 188 w 420"/>
                <a:gd name="T43" fmla="*/ 5 h 60"/>
                <a:gd name="T44" fmla="*/ 203 w 420"/>
                <a:gd name="T45" fmla="*/ 0 h 60"/>
                <a:gd name="T46" fmla="*/ 217 w 420"/>
                <a:gd name="T47" fmla="*/ 0 h 60"/>
                <a:gd name="T48" fmla="*/ 232 w 420"/>
                <a:gd name="T49" fmla="*/ 5 h 60"/>
                <a:gd name="T50" fmla="*/ 247 w 420"/>
                <a:gd name="T51" fmla="*/ 1 h 60"/>
                <a:gd name="T52" fmla="*/ 395 w 420"/>
                <a:gd name="T53" fmla="*/ 8 h 60"/>
                <a:gd name="T54" fmla="*/ 420 w 420"/>
                <a:gd name="T55" fmla="*/ 34 h 60"/>
                <a:gd name="T56" fmla="*/ 394 w 420"/>
                <a:gd name="T57" fmla="*/ 60 h 60"/>
                <a:gd name="T58" fmla="*/ 26 w 420"/>
                <a:gd name="T59" fmla="*/ 26 h 60"/>
                <a:gd name="T60" fmla="*/ 18 w 420"/>
                <a:gd name="T61" fmla="*/ 34 h 60"/>
                <a:gd name="T62" fmla="*/ 26 w 420"/>
                <a:gd name="T63" fmla="*/ 42 h 60"/>
                <a:gd name="T64" fmla="*/ 26 w 420"/>
                <a:gd name="T65" fmla="*/ 42 h 60"/>
                <a:gd name="T66" fmla="*/ 28 w 420"/>
                <a:gd name="T67" fmla="*/ 42 h 60"/>
                <a:gd name="T68" fmla="*/ 178 w 420"/>
                <a:gd name="T69" fmla="*/ 29 h 60"/>
                <a:gd name="T70" fmla="*/ 180 w 420"/>
                <a:gd name="T71" fmla="*/ 29 h 60"/>
                <a:gd name="T72" fmla="*/ 199 w 420"/>
                <a:gd name="T73" fmla="*/ 36 h 60"/>
                <a:gd name="T74" fmla="*/ 200 w 420"/>
                <a:gd name="T75" fmla="*/ 36 h 60"/>
                <a:gd name="T76" fmla="*/ 202 w 420"/>
                <a:gd name="T77" fmla="*/ 39 h 60"/>
                <a:gd name="T78" fmla="*/ 210 w 420"/>
                <a:gd name="T79" fmla="*/ 41 h 60"/>
                <a:gd name="T80" fmla="*/ 210 w 420"/>
                <a:gd name="T81" fmla="*/ 41 h 60"/>
                <a:gd name="T82" fmla="*/ 218 w 420"/>
                <a:gd name="T83" fmla="*/ 39 h 60"/>
                <a:gd name="T84" fmla="*/ 220 w 420"/>
                <a:gd name="T85" fmla="*/ 36 h 60"/>
                <a:gd name="T86" fmla="*/ 221 w 420"/>
                <a:gd name="T87" fmla="*/ 36 h 60"/>
                <a:gd name="T88" fmla="*/ 242 w 420"/>
                <a:gd name="T89" fmla="*/ 29 h 60"/>
                <a:gd name="T90" fmla="*/ 392 w 420"/>
                <a:gd name="T91" fmla="*/ 42 h 60"/>
                <a:gd name="T92" fmla="*/ 394 w 420"/>
                <a:gd name="T93" fmla="*/ 42 h 60"/>
                <a:gd name="T94" fmla="*/ 402 w 420"/>
                <a:gd name="T95" fmla="*/ 34 h 60"/>
                <a:gd name="T96" fmla="*/ 395 w 420"/>
                <a:gd name="T97" fmla="*/ 26 h 60"/>
                <a:gd name="T98" fmla="*/ 394 w 420"/>
                <a:gd name="T99" fmla="*/ 26 h 60"/>
                <a:gd name="T100" fmla="*/ 246 w 420"/>
                <a:gd name="T101" fmla="*/ 19 h 60"/>
                <a:gd name="T102" fmla="*/ 246 w 420"/>
                <a:gd name="T103" fmla="*/ 19 h 60"/>
                <a:gd name="T104" fmla="*/ 242 w 420"/>
                <a:gd name="T105" fmla="*/ 20 h 60"/>
                <a:gd name="T106" fmla="*/ 231 w 420"/>
                <a:gd name="T107" fmla="*/ 28 h 60"/>
                <a:gd name="T108" fmla="*/ 221 w 420"/>
                <a:gd name="T109" fmla="*/ 20 h 60"/>
                <a:gd name="T110" fmla="*/ 217 w 420"/>
                <a:gd name="T111" fmla="*/ 19 h 60"/>
                <a:gd name="T112" fmla="*/ 203 w 420"/>
                <a:gd name="T113" fmla="*/ 19 h 60"/>
                <a:gd name="T114" fmla="*/ 199 w 420"/>
                <a:gd name="T115" fmla="*/ 20 h 60"/>
                <a:gd name="T116" fmla="*/ 189 w 420"/>
                <a:gd name="T117" fmla="*/ 28 h 60"/>
                <a:gd name="T118" fmla="*/ 178 w 420"/>
                <a:gd name="T119" fmla="*/ 20 h 60"/>
                <a:gd name="T120" fmla="*/ 174 w 420"/>
                <a:gd name="T121" fmla="*/ 19 h 60"/>
                <a:gd name="T122" fmla="*/ 26 w 420"/>
                <a:gd name="T123" fmla="*/ 26 h 60"/>
                <a:gd name="T124" fmla="*/ 26 w 420"/>
                <a:gd name="T125" fmla="*/ 26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20" h="60">
                  <a:moveTo>
                    <a:pt x="394" y="60"/>
                  </a:moveTo>
                  <a:cubicBezTo>
                    <a:pt x="394" y="60"/>
                    <a:pt x="394" y="60"/>
                    <a:pt x="394" y="60"/>
                  </a:cubicBezTo>
                  <a:cubicBezTo>
                    <a:pt x="393" y="60"/>
                    <a:pt x="392" y="60"/>
                    <a:pt x="391" y="60"/>
                  </a:cubicBezTo>
                  <a:cubicBezTo>
                    <a:pt x="390" y="60"/>
                    <a:pt x="390" y="60"/>
                    <a:pt x="390" y="60"/>
                  </a:cubicBezTo>
                  <a:cubicBezTo>
                    <a:pt x="240" y="47"/>
                    <a:pt x="240" y="47"/>
                    <a:pt x="240" y="47"/>
                  </a:cubicBezTo>
                  <a:cubicBezTo>
                    <a:pt x="240" y="47"/>
                    <a:pt x="240" y="47"/>
                    <a:pt x="240" y="47"/>
                  </a:cubicBezTo>
                  <a:cubicBezTo>
                    <a:pt x="238" y="47"/>
                    <a:pt x="236" y="48"/>
                    <a:pt x="235" y="49"/>
                  </a:cubicBezTo>
                  <a:cubicBezTo>
                    <a:pt x="235" y="52"/>
                    <a:pt x="235" y="52"/>
                    <a:pt x="235" y="52"/>
                  </a:cubicBezTo>
                  <a:cubicBezTo>
                    <a:pt x="230" y="53"/>
                    <a:pt x="230" y="53"/>
                    <a:pt x="230" y="53"/>
                  </a:cubicBezTo>
                  <a:cubicBezTo>
                    <a:pt x="225" y="57"/>
                    <a:pt x="218" y="59"/>
                    <a:pt x="210" y="59"/>
                  </a:cubicBezTo>
                  <a:cubicBezTo>
                    <a:pt x="210" y="59"/>
                    <a:pt x="210" y="59"/>
                    <a:pt x="210" y="59"/>
                  </a:cubicBezTo>
                  <a:cubicBezTo>
                    <a:pt x="202" y="59"/>
                    <a:pt x="195" y="57"/>
                    <a:pt x="190" y="53"/>
                  </a:cubicBezTo>
                  <a:cubicBezTo>
                    <a:pt x="186" y="52"/>
                    <a:pt x="186" y="52"/>
                    <a:pt x="186" y="52"/>
                  </a:cubicBezTo>
                  <a:cubicBezTo>
                    <a:pt x="185" y="49"/>
                    <a:pt x="185" y="49"/>
                    <a:pt x="185" y="49"/>
                  </a:cubicBezTo>
                  <a:cubicBezTo>
                    <a:pt x="184" y="48"/>
                    <a:pt x="182" y="47"/>
                    <a:pt x="180" y="47"/>
                  </a:cubicBezTo>
                  <a:cubicBezTo>
                    <a:pt x="29" y="60"/>
                    <a:pt x="29" y="60"/>
                    <a:pt x="29" y="60"/>
                  </a:cubicBezTo>
                  <a:cubicBezTo>
                    <a:pt x="28" y="60"/>
                    <a:pt x="27" y="60"/>
                    <a:pt x="26" y="60"/>
                  </a:cubicBezTo>
                  <a:cubicBezTo>
                    <a:pt x="12" y="60"/>
                    <a:pt x="0" y="48"/>
                    <a:pt x="0" y="34"/>
                  </a:cubicBezTo>
                  <a:cubicBezTo>
                    <a:pt x="0" y="20"/>
                    <a:pt x="11" y="9"/>
                    <a:pt x="25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173" y="1"/>
                    <a:pt x="173" y="1"/>
                    <a:pt x="173" y="1"/>
                  </a:cubicBezTo>
                  <a:cubicBezTo>
                    <a:pt x="178" y="1"/>
                    <a:pt x="184" y="2"/>
                    <a:pt x="188" y="5"/>
                  </a:cubicBezTo>
                  <a:cubicBezTo>
                    <a:pt x="192" y="2"/>
                    <a:pt x="197" y="0"/>
                    <a:pt x="203" y="0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23" y="0"/>
                    <a:pt x="228" y="2"/>
                    <a:pt x="232" y="5"/>
                  </a:cubicBezTo>
                  <a:cubicBezTo>
                    <a:pt x="236" y="2"/>
                    <a:pt x="242" y="1"/>
                    <a:pt x="247" y="1"/>
                  </a:cubicBezTo>
                  <a:cubicBezTo>
                    <a:pt x="395" y="8"/>
                    <a:pt x="395" y="8"/>
                    <a:pt x="395" y="8"/>
                  </a:cubicBezTo>
                  <a:cubicBezTo>
                    <a:pt x="409" y="9"/>
                    <a:pt x="420" y="20"/>
                    <a:pt x="420" y="34"/>
                  </a:cubicBezTo>
                  <a:cubicBezTo>
                    <a:pt x="420" y="48"/>
                    <a:pt x="408" y="60"/>
                    <a:pt x="394" y="60"/>
                  </a:cubicBezTo>
                  <a:close/>
                  <a:moveTo>
                    <a:pt x="26" y="26"/>
                  </a:moveTo>
                  <a:cubicBezTo>
                    <a:pt x="21" y="26"/>
                    <a:pt x="18" y="30"/>
                    <a:pt x="18" y="34"/>
                  </a:cubicBezTo>
                  <a:cubicBezTo>
                    <a:pt x="18" y="38"/>
                    <a:pt x="22" y="42"/>
                    <a:pt x="26" y="42"/>
                  </a:cubicBezTo>
                  <a:cubicBezTo>
                    <a:pt x="26" y="42"/>
                    <a:pt x="26" y="42"/>
                    <a:pt x="26" y="42"/>
                  </a:cubicBezTo>
                  <a:cubicBezTo>
                    <a:pt x="27" y="42"/>
                    <a:pt x="28" y="42"/>
                    <a:pt x="28" y="42"/>
                  </a:cubicBezTo>
                  <a:cubicBezTo>
                    <a:pt x="178" y="29"/>
                    <a:pt x="178" y="29"/>
                    <a:pt x="178" y="29"/>
                  </a:cubicBezTo>
                  <a:cubicBezTo>
                    <a:pt x="179" y="29"/>
                    <a:pt x="179" y="29"/>
                    <a:pt x="180" y="29"/>
                  </a:cubicBezTo>
                  <a:cubicBezTo>
                    <a:pt x="187" y="29"/>
                    <a:pt x="194" y="32"/>
                    <a:pt x="199" y="36"/>
                  </a:cubicBezTo>
                  <a:cubicBezTo>
                    <a:pt x="200" y="36"/>
                    <a:pt x="200" y="36"/>
                    <a:pt x="200" y="36"/>
                  </a:cubicBezTo>
                  <a:cubicBezTo>
                    <a:pt x="202" y="39"/>
                    <a:pt x="202" y="39"/>
                    <a:pt x="202" y="39"/>
                  </a:cubicBezTo>
                  <a:cubicBezTo>
                    <a:pt x="202" y="40"/>
                    <a:pt x="205" y="41"/>
                    <a:pt x="210" y="41"/>
                  </a:cubicBezTo>
                  <a:cubicBezTo>
                    <a:pt x="210" y="41"/>
                    <a:pt x="210" y="41"/>
                    <a:pt x="210" y="41"/>
                  </a:cubicBezTo>
                  <a:cubicBezTo>
                    <a:pt x="215" y="41"/>
                    <a:pt x="218" y="40"/>
                    <a:pt x="218" y="39"/>
                  </a:cubicBezTo>
                  <a:cubicBezTo>
                    <a:pt x="220" y="36"/>
                    <a:pt x="220" y="36"/>
                    <a:pt x="220" y="36"/>
                  </a:cubicBezTo>
                  <a:cubicBezTo>
                    <a:pt x="221" y="36"/>
                    <a:pt x="221" y="36"/>
                    <a:pt x="221" y="36"/>
                  </a:cubicBezTo>
                  <a:cubicBezTo>
                    <a:pt x="227" y="32"/>
                    <a:pt x="235" y="29"/>
                    <a:pt x="242" y="29"/>
                  </a:cubicBezTo>
                  <a:cubicBezTo>
                    <a:pt x="392" y="42"/>
                    <a:pt x="392" y="42"/>
                    <a:pt x="392" y="42"/>
                  </a:cubicBezTo>
                  <a:cubicBezTo>
                    <a:pt x="392" y="42"/>
                    <a:pt x="393" y="42"/>
                    <a:pt x="394" y="42"/>
                  </a:cubicBezTo>
                  <a:cubicBezTo>
                    <a:pt x="398" y="42"/>
                    <a:pt x="402" y="38"/>
                    <a:pt x="402" y="34"/>
                  </a:cubicBezTo>
                  <a:cubicBezTo>
                    <a:pt x="402" y="30"/>
                    <a:pt x="399" y="26"/>
                    <a:pt x="395" y="26"/>
                  </a:cubicBezTo>
                  <a:cubicBezTo>
                    <a:pt x="394" y="26"/>
                    <a:pt x="394" y="26"/>
                    <a:pt x="394" y="26"/>
                  </a:cubicBezTo>
                  <a:cubicBezTo>
                    <a:pt x="246" y="19"/>
                    <a:pt x="246" y="19"/>
                    <a:pt x="246" y="19"/>
                  </a:cubicBezTo>
                  <a:cubicBezTo>
                    <a:pt x="246" y="19"/>
                    <a:pt x="246" y="19"/>
                    <a:pt x="246" y="19"/>
                  </a:cubicBezTo>
                  <a:cubicBezTo>
                    <a:pt x="244" y="19"/>
                    <a:pt x="243" y="20"/>
                    <a:pt x="242" y="20"/>
                  </a:cubicBezTo>
                  <a:cubicBezTo>
                    <a:pt x="239" y="27"/>
                    <a:pt x="234" y="28"/>
                    <a:pt x="231" y="28"/>
                  </a:cubicBezTo>
                  <a:cubicBezTo>
                    <a:pt x="227" y="28"/>
                    <a:pt x="223" y="25"/>
                    <a:pt x="221" y="20"/>
                  </a:cubicBezTo>
                  <a:cubicBezTo>
                    <a:pt x="220" y="19"/>
                    <a:pt x="219" y="19"/>
                    <a:pt x="217" y="19"/>
                  </a:cubicBezTo>
                  <a:cubicBezTo>
                    <a:pt x="203" y="19"/>
                    <a:pt x="203" y="19"/>
                    <a:pt x="203" y="19"/>
                  </a:cubicBezTo>
                  <a:cubicBezTo>
                    <a:pt x="201" y="19"/>
                    <a:pt x="200" y="19"/>
                    <a:pt x="199" y="20"/>
                  </a:cubicBezTo>
                  <a:cubicBezTo>
                    <a:pt x="197" y="25"/>
                    <a:pt x="193" y="28"/>
                    <a:pt x="189" y="28"/>
                  </a:cubicBezTo>
                  <a:cubicBezTo>
                    <a:pt x="186" y="28"/>
                    <a:pt x="181" y="27"/>
                    <a:pt x="178" y="20"/>
                  </a:cubicBezTo>
                  <a:cubicBezTo>
                    <a:pt x="177" y="20"/>
                    <a:pt x="176" y="19"/>
                    <a:pt x="174" y="19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6" y="26"/>
                    <a:pt x="26" y="26"/>
                    <a:pt x="26" y="2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74" name="Freeform 89"/>
            <p:cNvSpPr/>
            <p:nvPr/>
          </p:nvSpPr>
          <p:spPr bwMode="auto">
            <a:xfrm>
              <a:off x="5354638" y="3525838"/>
              <a:ext cx="669925" cy="163513"/>
            </a:xfrm>
            <a:custGeom>
              <a:avLst/>
              <a:gdLst>
                <a:gd name="T0" fmla="*/ 169 w 177"/>
                <a:gd name="T1" fmla="*/ 37 h 43"/>
                <a:gd name="T2" fmla="*/ 168 w 177"/>
                <a:gd name="T3" fmla="*/ 36 h 43"/>
                <a:gd name="T4" fmla="*/ 92 w 177"/>
                <a:gd name="T5" fmla="*/ 1 h 43"/>
                <a:gd name="T6" fmla="*/ 75 w 177"/>
                <a:gd name="T7" fmla="*/ 0 h 43"/>
                <a:gd name="T8" fmla="*/ 18 w 177"/>
                <a:gd name="T9" fmla="*/ 15 h 43"/>
                <a:gd name="T10" fmla="*/ 3 w 177"/>
                <a:gd name="T11" fmla="*/ 29 h 43"/>
                <a:gd name="T12" fmla="*/ 1 w 177"/>
                <a:gd name="T13" fmla="*/ 39 h 43"/>
                <a:gd name="T14" fmla="*/ 9 w 177"/>
                <a:gd name="T15" fmla="*/ 43 h 43"/>
                <a:gd name="T16" fmla="*/ 177 w 177"/>
                <a:gd name="T17" fmla="*/ 43 h 43"/>
                <a:gd name="T18" fmla="*/ 169 w 177"/>
                <a:gd name="T19" fmla="*/ 37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7" h="43">
                  <a:moveTo>
                    <a:pt x="169" y="37"/>
                  </a:moveTo>
                  <a:cubicBezTo>
                    <a:pt x="168" y="36"/>
                    <a:pt x="168" y="36"/>
                    <a:pt x="168" y="36"/>
                  </a:cubicBezTo>
                  <a:cubicBezTo>
                    <a:pt x="141" y="16"/>
                    <a:pt x="115" y="5"/>
                    <a:pt x="92" y="1"/>
                  </a:cubicBezTo>
                  <a:cubicBezTo>
                    <a:pt x="87" y="1"/>
                    <a:pt x="81" y="0"/>
                    <a:pt x="75" y="0"/>
                  </a:cubicBezTo>
                  <a:cubicBezTo>
                    <a:pt x="40" y="0"/>
                    <a:pt x="18" y="15"/>
                    <a:pt x="18" y="15"/>
                  </a:cubicBezTo>
                  <a:cubicBezTo>
                    <a:pt x="16" y="16"/>
                    <a:pt x="6" y="23"/>
                    <a:pt x="3" y="29"/>
                  </a:cubicBezTo>
                  <a:cubicBezTo>
                    <a:pt x="1" y="33"/>
                    <a:pt x="0" y="36"/>
                    <a:pt x="1" y="39"/>
                  </a:cubicBezTo>
                  <a:cubicBezTo>
                    <a:pt x="3" y="42"/>
                    <a:pt x="5" y="43"/>
                    <a:pt x="9" y="43"/>
                  </a:cubicBezTo>
                  <a:cubicBezTo>
                    <a:pt x="177" y="43"/>
                    <a:pt x="177" y="43"/>
                    <a:pt x="177" y="43"/>
                  </a:cubicBezTo>
                  <a:cubicBezTo>
                    <a:pt x="174" y="40"/>
                    <a:pt x="170" y="37"/>
                    <a:pt x="169" y="3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75" name="Freeform 90"/>
            <p:cNvSpPr/>
            <p:nvPr/>
          </p:nvSpPr>
          <p:spPr bwMode="auto">
            <a:xfrm>
              <a:off x="6175375" y="3063876"/>
              <a:ext cx="654050" cy="571500"/>
            </a:xfrm>
            <a:custGeom>
              <a:avLst/>
              <a:gdLst>
                <a:gd name="T0" fmla="*/ 171 w 173"/>
                <a:gd name="T1" fmla="*/ 114 h 151"/>
                <a:gd name="T2" fmla="*/ 157 w 173"/>
                <a:gd name="T3" fmla="*/ 87 h 151"/>
                <a:gd name="T4" fmla="*/ 157 w 173"/>
                <a:gd name="T5" fmla="*/ 86 h 151"/>
                <a:gd name="T6" fmla="*/ 123 w 173"/>
                <a:gd name="T7" fmla="*/ 21 h 151"/>
                <a:gd name="T8" fmla="*/ 116 w 173"/>
                <a:gd name="T9" fmla="*/ 8 h 151"/>
                <a:gd name="T10" fmla="*/ 115 w 173"/>
                <a:gd name="T11" fmla="*/ 7 h 151"/>
                <a:gd name="T12" fmla="*/ 87 w 173"/>
                <a:gd name="T13" fmla="*/ 0 h 151"/>
                <a:gd name="T14" fmla="*/ 101 w 173"/>
                <a:gd name="T15" fmla="*/ 24 h 151"/>
                <a:gd name="T16" fmla="*/ 103 w 173"/>
                <a:gd name="T17" fmla="*/ 45 h 151"/>
                <a:gd name="T18" fmla="*/ 88 w 173"/>
                <a:gd name="T19" fmla="*/ 59 h 151"/>
                <a:gd name="T20" fmla="*/ 38 w 173"/>
                <a:gd name="T21" fmla="*/ 87 h 151"/>
                <a:gd name="T22" fmla="*/ 1 w 173"/>
                <a:gd name="T23" fmla="*/ 149 h 151"/>
                <a:gd name="T24" fmla="*/ 0 w 173"/>
                <a:gd name="T25" fmla="*/ 151 h 151"/>
                <a:gd name="T26" fmla="*/ 1 w 173"/>
                <a:gd name="T27" fmla="*/ 151 h 151"/>
                <a:gd name="T28" fmla="*/ 9 w 173"/>
                <a:gd name="T29" fmla="*/ 146 h 151"/>
                <a:gd name="T30" fmla="*/ 86 w 173"/>
                <a:gd name="T31" fmla="*/ 112 h 151"/>
                <a:gd name="T32" fmla="*/ 113 w 173"/>
                <a:gd name="T33" fmla="*/ 109 h 151"/>
                <a:gd name="T34" fmla="*/ 165 w 173"/>
                <a:gd name="T35" fmla="*/ 120 h 151"/>
                <a:gd name="T36" fmla="*/ 169 w 173"/>
                <a:gd name="T37" fmla="*/ 121 h 151"/>
                <a:gd name="T38" fmla="*/ 172 w 173"/>
                <a:gd name="T39" fmla="*/ 120 h 151"/>
                <a:gd name="T40" fmla="*/ 171 w 173"/>
                <a:gd name="T41" fmla="*/ 114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73" h="151">
                  <a:moveTo>
                    <a:pt x="171" y="114"/>
                  </a:moveTo>
                  <a:cubicBezTo>
                    <a:pt x="157" y="87"/>
                    <a:pt x="157" y="87"/>
                    <a:pt x="157" y="87"/>
                  </a:cubicBezTo>
                  <a:cubicBezTo>
                    <a:pt x="157" y="86"/>
                    <a:pt x="157" y="86"/>
                    <a:pt x="157" y="86"/>
                  </a:cubicBezTo>
                  <a:cubicBezTo>
                    <a:pt x="123" y="21"/>
                    <a:pt x="123" y="21"/>
                    <a:pt x="123" y="21"/>
                  </a:cubicBezTo>
                  <a:cubicBezTo>
                    <a:pt x="120" y="17"/>
                    <a:pt x="117" y="11"/>
                    <a:pt x="116" y="8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5" y="7"/>
                    <a:pt x="101" y="0"/>
                    <a:pt x="87" y="0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5" y="31"/>
                    <a:pt x="105" y="38"/>
                    <a:pt x="103" y="45"/>
                  </a:cubicBezTo>
                  <a:cubicBezTo>
                    <a:pt x="100" y="51"/>
                    <a:pt x="95" y="56"/>
                    <a:pt x="88" y="59"/>
                  </a:cubicBezTo>
                  <a:cubicBezTo>
                    <a:pt x="85" y="60"/>
                    <a:pt x="56" y="71"/>
                    <a:pt x="38" y="87"/>
                  </a:cubicBezTo>
                  <a:cubicBezTo>
                    <a:pt x="19" y="105"/>
                    <a:pt x="8" y="123"/>
                    <a:pt x="1" y="149"/>
                  </a:cubicBezTo>
                  <a:cubicBezTo>
                    <a:pt x="0" y="151"/>
                    <a:pt x="0" y="151"/>
                    <a:pt x="0" y="151"/>
                  </a:cubicBezTo>
                  <a:cubicBezTo>
                    <a:pt x="0" y="151"/>
                    <a:pt x="1" y="151"/>
                    <a:pt x="1" y="151"/>
                  </a:cubicBezTo>
                  <a:cubicBezTo>
                    <a:pt x="3" y="149"/>
                    <a:pt x="6" y="147"/>
                    <a:pt x="9" y="146"/>
                  </a:cubicBezTo>
                  <a:cubicBezTo>
                    <a:pt x="9" y="146"/>
                    <a:pt x="42" y="125"/>
                    <a:pt x="86" y="112"/>
                  </a:cubicBezTo>
                  <a:cubicBezTo>
                    <a:pt x="95" y="110"/>
                    <a:pt x="104" y="109"/>
                    <a:pt x="113" y="109"/>
                  </a:cubicBezTo>
                  <a:cubicBezTo>
                    <a:pt x="141" y="109"/>
                    <a:pt x="165" y="120"/>
                    <a:pt x="165" y="120"/>
                  </a:cubicBezTo>
                  <a:cubicBezTo>
                    <a:pt x="167" y="121"/>
                    <a:pt x="168" y="121"/>
                    <a:pt x="169" y="121"/>
                  </a:cubicBezTo>
                  <a:cubicBezTo>
                    <a:pt x="171" y="121"/>
                    <a:pt x="172" y="120"/>
                    <a:pt x="172" y="120"/>
                  </a:cubicBezTo>
                  <a:cubicBezTo>
                    <a:pt x="173" y="118"/>
                    <a:pt x="172" y="116"/>
                    <a:pt x="171" y="11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11268" name="文本框 11"/>
          <p:cNvSpPr txBox="1"/>
          <p:nvPr/>
        </p:nvSpPr>
        <p:spPr>
          <a:xfrm>
            <a:off x="1738313" y="552450"/>
            <a:ext cx="2032000" cy="646113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pPr>
              <a:buFontTx/>
            </a:pPr>
            <a:r>
              <a:rPr lang="zh-CN" altLang="en-US" sz="36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图像处理</a:t>
            </a:r>
            <a:endParaRPr lang="zh-CN" altLang="en-US" sz="36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1269" name="文本框 39"/>
          <p:cNvSpPr txBox="1"/>
          <p:nvPr/>
        </p:nvSpPr>
        <p:spPr>
          <a:xfrm>
            <a:off x="781050" y="3136900"/>
            <a:ext cx="3479800" cy="58420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buFontTx/>
            </a:pPr>
            <a:r>
              <a:rPr lang="zh-CN" altLang="en-US" sz="3200" b="1" dirty="0">
                <a:solidFill>
                  <a:srgbClr val="4B649F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图像变换效果对比</a:t>
            </a:r>
            <a:endParaRPr lang="zh-CN" altLang="en-US" sz="3200" b="1" dirty="0">
              <a:solidFill>
                <a:srgbClr val="4B649F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11270" name="图片 3" descr="手机屏幕截图&#10;&#10;中度可信度描述已自动生成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08613" y="477838"/>
            <a:ext cx="6164262" cy="615156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6" name="任意多边形 10"/>
          <p:cNvSpPr/>
          <p:nvPr/>
        </p:nvSpPr>
        <p:spPr>
          <a:xfrm rot="5400000">
            <a:off x="2011363" y="-1554162"/>
            <a:ext cx="914400" cy="4937125"/>
          </a:xfrm>
          <a:custGeom>
            <a:avLst/>
            <a:gdLst>
              <a:gd name="connsiteX0" fmla="*/ 0 w 990604"/>
              <a:gd name="connsiteY0" fmla="*/ 5956738 h 5956738"/>
              <a:gd name="connsiteX1" fmla="*/ 0 w 990604"/>
              <a:gd name="connsiteY1" fmla="*/ 317938 h 5956738"/>
              <a:gd name="connsiteX2" fmla="*/ 6 w 990604"/>
              <a:gd name="connsiteY2" fmla="*/ 317938 h 5956738"/>
              <a:gd name="connsiteX3" fmla="*/ 495305 w 990604"/>
              <a:gd name="connsiteY3" fmla="*/ 0 h 5956738"/>
              <a:gd name="connsiteX4" fmla="*/ 990604 w 990604"/>
              <a:gd name="connsiteY4" fmla="*/ 317938 h 5956738"/>
              <a:gd name="connsiteX5" fmla="*/ 990601 w 990604"/>
              <a:gd name="connsiteY5" fmla="*/ 317938 h 5956738"/>
              <a:gd name="connsiteX6" fmla="*/ 990601 w 990604"/>
              <a:gd name="connsiteY6" fmla="*/ 5956738 h 5956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0604" h="5956738">
                <a:moveTo>
                  <a:pt x="0" y="5956738"/>
                </a:moveTo>
                <a:lnTo>
                  <a:pt x="0" y="317938"/>
                </a:lnTo>
                <a:lnTo>
                  <a:pt x="6" y="317938"/>
                </a:lnTo>
                <a:lnTo>
                  <a:pt x="495305" y="0"/>
                </a:lnTo>
                <a:lnTo>
                  <a:pt x="990604" y="317938"/>
                </a:lnTo>
                <a:lnTo>
                  <a:pt x="990601" y="317938"/>
                </a:lnTo>
                <a:lnTo>
                  <a:pt x="990601" y="5956738"/>
                </a:lnTo>
                <a:close/>
              </a:path>
            </a:pathLst>
          </a:custGeom>
          <a:solidFill>
            <a:srgbClr val="4B64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7" name="椭圆 66"/>
          <p:cNvSpPr/>
          <p:nvPr/>
        </p:nvSpPr>
        <p:spPr>
          <a:xfrm>
            <a:off x="323850" y="247650"/>
            <a:ext cx="1333500" cy="1333500"/>
          </a:xfrm>
          <a:prstGeom prst="ellipse">
            <a:avLst/>
          </a:prstGeom>
          <a:solidFill>
            <a:schemeClr val="bg1"/>
          </a:solidFill>
          <a:ln w="38100">
            <a:solidFill>
              <a:srgbClr val="4B64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68" name="组合 67"/>
          <p:cNvGrpSpPr/>
          <p:nvPr/>
        </p:nvGrpSpPr>
        <p:grpSpPr>
          <a:xfrm>
            <a:off x="475624" y="571425"/>
            <a:ext cx="1029952" cy="685949"/>
            <a:chOff x="5302250" y="2903538"/>
            <a:chExt cx="1587500" cy="1057276"/>
          </a:xfrm>
          <a:solidFill>
            <a:srgbClr val="4B649F"/>
          </a:solidFill>
        </p:grpSpPr>
        <p:sp>
          <p:nvSpPr>
            <p:cNvPr id="69" name="Freeform 84"/>
            <p:cNvSpPr/>
            <p:nvPr/>
          </p:nvSpPr>
          <p:spPr bwMode="auto">
            <a:xfrm>
              <a:off x="5362575" y="3040063"/>
              <a:ext cx="706438" cy="614363"/>
            </a:xfrm>
            <a:custGeom>
              <a:avLst/>
              <a:gdLst>
                <a:gd name="T0" fmla="*/ 181 w 187"/>
                <a:gd name="T1" fmla="*/ 49 h 162"/>
                <a:gd name="T2" fmla="*/ 187 w 187"/>
                <a:gd name="T3" fmla="*/ 66 h 162"/>
                <a:gd name="T4" fmla="*/ 187 w 187"/>
                <a:gd name="T5" fmla="*/ 162 h 162"/>
                <a:gd name="T6" fmla="*/ 176 w 187"/>
                <a:gd name="T7" fmla="*/ 153 h 162"/>
                <a:gd name="T8" fmla="*/ 92 w 187"/>
                <a:gd name="T9" fmla="*/ 115 h 162"/>
                <a:gd name="T10" fmla="*/ 73 w 187"/>
                <a:gd name="T11" fmla="*/ 114 h 162"/>
                <a:gd name="T12" fmla="*/ 8 w 187"/>
                <a:gd name="T13" fmla="*/ 131 h 162"/>
                <a:gd name="T14" fmla="*/ 1 w 187"/>
                <a:gd name="T15" fmla="*/ 131 h 162"/>
                <a:gd name="T16" fmla="*/ 2 w 187"/>
                <a:gd name="T17" fmla="*/ 126 h 162"/>
                <a:gd name="T18" fmla="*/ 26 w 187"/>
                <a:gd name="T19" fmla="*/ 70 h 162"/>
                <a:gd name="T20" fmla="*/ 48 w 187"/>
                <a:gd name="T21" fmla="*/ 20 h 162"/>
                <a:gd name="T22" fmla="*/ 53 w 187"/>
                <a:gd name="T23" fmla="*/ 13 h 162"/>
                <a:gd name="T24" fmla="*/ 62 w 187"/>
                <a:gd name="T25" fmla="*/ 9 h 162"/>
                <a:gd name="T26" fmla="*/ 130 w 187"/>
                <a:gd name="T27" fmla="*/ 11 h 162"/>
                <a:gd name="T28" fmla="*/ 181 w 187"/>
                <a:gd name="T29" fmla="*/ 49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7" h="162">
                  <a:moveTo>
                    <a:pt x="181" y="49"/>
                  </a:moveTo>
                  <a:cubicBezTo>
                    <a:pt x="184" y="54"/>
                    <a:pt x="187" y="60"/>
                    <a:pt x="187" y="66"/>
                  </a:cubicBezTo>
                  <a:cubicBezTo>
                    <a:pt x="187" y="162"/>
                    <a:pt x="187" y="162"/>
                    <a:pt x="187" y="162"/>
                  </a:cubicBezTo>
                  <a:cubicBezTo>
                    <a:pt x="187" y="162"/>
                    <a:pt x="178" y="154"/>
                    <a:pt x="176" y="153"/>
                  </a:cubicBezTo>
                  <a:cubicBezTo>
                    <a:pt x="168" y="148"/>
                    <a:pt x="133" y="120"/>
                    <a:pt x="92" y="115"/>
                  </a:cubicBezTo>
                  <a:cubicBezTo>
                    <a:pt x="86" y="114"/>
                    <a:pt x="79" y="114"/>
                    <a:pt x="73" y="114"/>
                  </a:cubicBezTo>
                  <a:cubicBezTo>
                    <a:pt x="32" y="114"/>
                    <a:pt x="8" y="131"/>
                    <a:pt x="8" y="131"/>
                  </a:cubicBezTo>
                  <a:cubicBezTo>
                    <a:pt x="5" y="133"/>
                    <a:pt x="2" y="133"/>
                    <a:pt x="1" y="131"/>
                  </a:cubicBezTo>
                  <a:cubicBezTo>
                    <a:pt x="0" y="130"/>
                    <a:pt x="1" y="128"/>
                    <a:pt x="2" y="126"/>
                  </a:cubicBezTo>
                  <a:cubicBezTo>
                    <a:pt x="26" y="70"/>
                    <a:pt x="26" y="70"/>
                    <a:pt x="26" y="70"/>
                  </a:cubicBezTo>
                  <a:cubicBezTo>
                    <a:pt x="48" y="20"/>
                    <a:pt x="48" y="20"/>
                    <a:pt x="48" y="20"/>
                  </a:cubicBezTo>
                  <a:cubicBezTo>
                    <a:pt x="49" y="18"/>
                    <a:pt x="51" y="15"/>
                    <a:pt x="53" y="13"/>
                  </a:cubicBezTo>
                  <a:cubicBezTo>
                    <a:pt x="55" y="11"/>
                    <a:pt x="59" y="10"/>
                    <a:pt x="62" y="9"/>
                  </a:cubicBezTo>
                  <a:cubicBezTo>
                    <a:pt x="65" y="9"/>
                    <a:pt x="98" y="0"/>
                    <a:pt x="130" y="11"/>
                  </a:cubicBezTo>
                  <a:cubicBezTo>
                    <a:pt x="163" y="22"/>
                    <a:pt x="179" y="45"/>
                    <a:pt x="181" y="4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70" name="Freeform 85"/>
            <p:cNvSpPr/>
            <p:nvPr/>
          </p:nvSpPr>
          <p:spPr bwMode="auto">
            <a:xfrm>
              <a:off x="6115050" y="2903538"/>
              <a:ext cx="400050" cy="747713"/>
            </a:xfrm>
            <a:custGeom>
              <a:avLst/>
              <a:gdLst>
                <a:gd name="T0" fmla="*/ 44 w 106"/>
                <a:gd name="T1" fmla="*/ 119 h 197"/>
                <a:gd name="T2" fmla="*/ 3 w 106"/>
                <a:gd name="T3" fmla="*/ 187 h 197"/>
                <a:gd name="T4" fmla="*/ 0 w 106"/>
                <a:gd name="T5" fmla="*/ 197 h 197"/>
                <a:gd name="T6" fmla="*/ 0 w 106"/>
                <a:gd name="T7" fmla="*/ 83 h 197"/>
                <a:gd name="T8" fmla="*/ 1 w 106"/>
                <a:gd name="T9" fmla="*/ 64 h 197"/>
                <a:gd name="T10" fmla="*/ 16 w 106"/>
                <a:gd name="T11" fmla="*/ 29 h 197"/>
                <a:gd name="T12" fmla="*/ 49 w 106"/>
                <a:gd name="T13" fmla="*/ 1 h 197"/>
                <a:gd name="T14" fmla="*/ 54 w 106"/>
                <a:gd name="T15" fmla="*/ 0 h 197"/>
                <a:gd name="T16" fmla="*/ 64 w 106"/>
                <a:gd name="T17" fmla="*/ 6 h 197"/>
                <a:gd name="T18" fmla="*/ 85 w 106"/>
                <a:gd name="T19" fmla="*/ 42 h 197"/>
                <a:gd name="T20" fmla="*/ 86 w 106"/>
                <a:gd name="T21" fmla="*/ 42 h 197"/>
                <a:gd name="T22" fmla="*/ 104 w 106"/>
                <a:gd name="T23" fmla="*/ 74 h 197"/>
                <a:gd name="T24" fmla="*/ 105 w 106"/>
                <a:gd name="T25" fmla="*/ 82 h 197"/>
                <a:gd name="T26" fmla="*/ 99 w 106"/>
                <a:gd name="T27" fmla="*/ 87 h 197"/>
                <a:gd name="T28" fmla="*/ 44 w 106"/>
                <a:gd name="T29" fmla="*/ 119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6" h="197">
                  <a:moveTo>
                    <a:pt x="44" y="119"/>
                  </a:moveTo>
                  <a:cubicBezTo>
                    <a:pt x="25" y="137"/>
                    <a:pt x="12" y="156"/>
                    <a:pt x="3" y="187"/>
                  </a:cubicBezTo>
                  <a:cubicBezTo>
                    <a:pt x="0" y="197"/>
                    <a:pt x="0" y="197"/>
                    <a:pt x="0" y="197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77"/>
                    <a:pt x="0" y="69"/>
                    <a:pt x="1" y="64"/>
                  </a:cubicBezTo>
                  <a:cubicBezTo>
                    <a:pt x="1" y="63"/>
                    <a:pt x="3" y="47"/>
                    <a:pt x="16" y="29"/>
                  </a:cubicBezTo>
                  <a:cubicBezTo>
                    <a:pt x="30" y="11"/>
                    <a:pt x="48" y="1"/>
                    <a:pt x="49" y="1"/>
                  </a:cubicBezTo>
                  <a:cubicBezTo>
                    <a:pt x="51" y="0"/>
                    <a:pt x="52" y="0"/>
                    <a:pt x="54" y="0"/>
                  </a:cubicBezTo>
                  <a:cubicBezTo>
                    <a:pt x="58" y="0"/>
                    <a:pt x="62" y="2"/>
                    <a:pt x="64" y="6"/>
                  </a:cubicBezTo>
                  <a:cubicBezTo>
                    <a:pt x="85" y="42"/>
                    <a:pt x="85" y="42"/>
                    <a:pt x="85" y="42"/>
                  </a:cubicBezTo>
                  <a:cubicBezTo>
                    <a:pt x="86" y="42"/>
                    <a:pt x="86" y="42"/>
                    <a:pt x="86" y="42"/>
                  </a:cubicBezTo>
                  <a:cubicBezTo>
                    <a:pt x="104" y="74"/>
                    <a:pt x="104" y="74"/>
                    <a:pt x="104" y="74"/>
                  </a:cubicBezTo>
                  <a:cubicBezTo>
                    <a:pt x="106" y="76"/>
                    <a:pt x="106" y="79"/>
                    <a:pt x="105" y="82"/>
                  </a:cubicBezTo>
                  <a:cubicBezTo>
                    <a:pt x="104" y="84"/>
                    <a:pt x="102" y="86"/>
                    <a:pt x="99" y="87"/>
                  </a:cubicBezTo>
                  <a:cubicBezTo>
                    <a:pt x="99" y="87"/>
                    <a:pt x="66" y="99"/>
                    <a:pt x="44" y="11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71" name="Freeform 86"/>
            <p:cNvSpPr/>
            <p:nvPr/>
          </p:nvSpPr>
          <p:spPr bwMode="auto">
            <a:xfrm>
              <a:off x="6194425" y="3529013"/>
              <a:ext cx="642938" cy="160338"/>
            </a:xfrm>
            <a:custGeom>
              <a:avLst/>
              <a:gdLst>
                <a:gd name="T0" fmla="*/ 155 w 170"/>
                <a:gd name="T1" fmla="*/ 11 h 42"/>
                <a:gd name="T2" fmla="*/ 154 w 170"/>
                <a:gd name="T3" fmla="*/ 10 h 42"/>
                <a:gd name="T4" fmla="*/ 153 w 170"/>
                <a:gd name="T5" fmla="*/ 10 h 42"/>
                <a:gd name="T6" fmla="*/ 108 w 170"/>
                <a:gd name="T7" fmla="*/ 0 h 42"/>
                <a:gd name="T8" fmla="*/ 85 w 170"/>
                <a:gd name="T9" fmla="*/ 3 h 42"/>
                <a:gd name="T10" fmla="*/ 11 w 170"/>
                <a:gd name="T11" fmla="*/ 35 h 42"/>
                <a:gd name="T12" fmla="*/ 11 w 170"/>
                <a:gd name="T13" fmla="*/ 36 h 42"/>
                <a:gd name="T14" fmla="*/ 7 w 170"/>
                <a:gd name="T15" fmla="*/ 38 h 42"/>
                <a:gd name="T16" fmla="*/ 3 w 170"/>
                <a:gd name="T17" fmla="*/ 40 h 42"/>
                <a:gd name="T18" fmla="*/ 1 w 170"/>
                <a:gd name="T19" fmla="*/ 42 h 42"/>
                <a:gd name="T20" fmla="*/ 0 w 170"/>
                <a:gd name="T21" fmla="*/ 42 h 42"/>
                <a:gd name="T22" fmla="*/ 161 w 170"/>
                <a:gd name="T23" fmla="*/ 42 h 42"/>
                <a:gd name="T24" fmla="*/ 169 w 170"/>
                <a:gd name="T25" fmla="*/ 38 h 42"/>
                <a:gd name="T26" fmla="*/ 167 w 170"/>
                <a:gd name="T27" fmla="*/ 28 h 42"/>
                <a:gd name="T28" fmla="*/ 155 w 170"/>
                <a:gd name="T29" fmla="*/ 11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70" h="42">
                  <a:moveTo>
                    <a:pt x="155" y="11"/>
                  </a:moveTo>
                  <a:cubicBezTo>
                    <a:pt x="155" y="11"/>
                    <a:pt x="154" y="10"/>
                    <a:pt x="154" y="10"/>
                  </a:cubicBezTo>
                  <a:cubicBezTo>
                    <a:pt x="153" y="10"/>
                    <a:pt x="153" y="10"/>
                    <a:pt x="153" y="10"/>
                  </a:cubicBezTo>
                  <a:cubicBezTo>
                    <a:pt x="152" y="9"/>
                    <a:pt x="132" y="0"/>
                    <a:pt x="108" y="0"/>
                  </a:cubicBezTo>
                  <a:cubicBezTo>
                    <a:pt x="100" y="0"/>
                    <a:pt x="92" y="1"/>
                    <a:pt x="85" y="3"/>
                  </a:cubicBezTo>
                  <a:cubicBezTo>
                    <a:pt x="46" y="15"/>
                    <a:pt x="15" y="33"/>
                    <a:pt x="11" y="35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10" y="36"/>
                    <a:pt x="9" y="37"/>
                    <a:pt x="7" y="38"/>
                  </a:cubicBezTo>
                  <a:cubicBezTo>
                    <a:pt x="6" y="39"/>
                    <a:pt x="4" y="40"/>
                    <a:pt x="3" y="40"/>
                  </a:cubicBezTo>
                  <a:cubicBezTo>
                    <a:pt x="2" y="41"/>
                    <a:pt x="2" y="41"/>
                    <a:pt x="1" y="42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161" y="42"/>
                    <a:pt x="161" y="42"/>
                    <a:pt x="161" y="42"/>
                  </a:cubicBezTo>
                  <a:cubicBezTo>
                    <a:pt x="165" y="42"/>
                    <a:pt x="167" y="41"/>
                    <a:pt x="169" y="38"/>
                  </a:cubicBezTo>
                  <a:cubicBezTo>
                    <a:pt x="170" y="35"/>
                    <a:pt x="169" y="32"/>
                    <a:pt x="167" y="28"/>
                  </a:cubicBezTo>
                  <a:cubicBezTo>
                    <a:pt x="167" y="28"/>
                    <a:pt x="162" y="20"/>
                    <a:pt x="155" y="1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72" name="Freeform 87"/>
            <p:cNvSpPr/>
            <p:nvPr/>
          </p:nvSpPr>
          <p:spPr bwMode="auto">
            <a:xfrm>
              <a:off x="5335588" y="3771901"/>
              <a:ext cx="1520825" cy="155575"/>
            </a:xfrm>
            <a:custGeom>
              <a:avLst/>
              <a:gdLst>
                <a:gd name="T0" fmla="*/ 402 w 402"/>
                <a:gd name="T1" fmla="*/ 24 h 41"/>
                <a:gd name="T2" fmla="*/ 385 w 402"/>
                <a:gd name="T3" fmla="*/ 41 h 41"/>
                <a:gd name="T4" fmla="*/ 382 w 402"/>
                <a:gd name="T5" fmla="*/ 41 h 41"/>
                <a:gd name="T6" fmla="*/ 232 w 402"/>
                <a:gd name="T7" fmla="*/ 28 h 41"/>
                <a:gd name="T8" fmla="*/ 217 w 402"/>
                <a:gd name="T9" fmla="*/ 34 h 41"/>
                <a:gd name="T10" fmla="*/ 216 w 402"/>
                <a:gd name="T11" fmla="*/ 35 h 41"/>
                <a:gd name="T12" fmla="*/ 201 w 402"/>
                <a:gd name="T13" fmla="*/ 40 h 41"/>
                <a:gd name="T14" fmla="*/ 201 w 402"/>
                <a:gd name="T15" fmla="*/ 40 h 41"/>
                <a:gd name="T16" fmla="*/ 186 w 402"/>
                <a:gd name="T17" fmla="*/ 35 h 41"/>
                <a:gd name="T18" fmla="*/ 185 w 402"/>
                <a:gd name="T19" fmla="*/ 34 h 41"/>
                <a:gd name="T20" fmla="*/ 170 w 402"/>
                <a:gd name="T21" fmla="*/ 28 h 41"/>
                <a:gd name="T22" fmla="*/ 20 w 402"/>
                <a:gd name="T23" fmla="*/ 41 h 41"/>
                <a:gd name="T24" fmla="*/ 17 w 402"/>
                <a:gd name="T25" fmla="*/ 41 h 41"/>
                <a:gd name="T26" fmla="*/ 0 w 402"/>
                <a:gd name="T27" fmla="*/ 24 h 41"/>
                <a:gd name="T28" fmla="*/ 16 w 402"/>
                <a:gd name="T29" fmla="*/ 7 h 41"/>
                <a:gd name="T30" fmla="*/ 17 w 402"/>
                <a:gd name="T31" fmla="*/ 7 h 41"/>
                <a:gd name="T32" fmla="*/ 164 w 402"/>
                <a:gd name="T33" fmla="*/ 0 h 41"/>
                <a:gd name="T34" fmla="*/ 177 w 402"/>
                <a:gd name="T35" fmla="*/ 6 h 41"/>
                <a:gd name="T36" fmla="*/ 182 w 402"/>
                <a:gd name="T37" fmla="*/ 6 h 41"/>
                <a:gd name="T38" fmla="*/ 194 w 402"/>
                <a:gd name="T39" fmla="*/ 0 h 41"/>
                <a:gd name="T40" fmla="*/ 208 w 402"/>
                <a:gd name="T41" fmla="*/ 0 h 41"/>
                <a:gd name="T42" fmla="*/ 220 w 402"/>
                <a:gd name="T43" fmla="*/ 6 h 41"/>
                <a:gd name="T44" fmla="*/ 225 w 402"/>
                <a:gd name="T45" fmla="*/ 6 h 41"/>
                <a:gd name="T46" fmla="*/ 238 w 402"/>
                <a:gd name="T47" fmla="*/ 0 h 41"/>
                <a:gd name="T48" fmla="*/ 385 w 402"/>
                <a:gd name="T49" fmla="*/ 7 h 41"/>
                <a:gd name="T50" fmla="*/ 386 w 402"/>
                <a:gd name="T51" fmla="*/ 7 h 41"/>
                <a:gd name="T52" fmla="*/ 402 w 402"/>
                <a:gd name="T53" fmla="*/ 2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02" h="41">
                  <a:moveTo>
                    <a:pt x="402" y="24"/>
                  </a:moveTo>
                  <a:cubicBezTo>
                    <a:pt x="402" y="33"/>
                    <a:pt x="394" y="41"/>
                    <a:pt x="385" y="41"/>
                  </a:cubicBezTo>
                  <a:cubicBezTo>
                    <a:pt x="384" y="41"/>
                    <a:pt x="383" y="41"/>
                    <a:pt x="382" y="41"/>
                  </a:cubicBezTo>
                  <a:cubicBezTo>
                    <a:pt x="232" y="28"/>
                    <a:pt x="232" y="28"/>
                    <a:pt x="232" y="28"/>
                  </a:cubicBezTo>
                  <a:cubicBezTo>
                    <a:pt x="227" y="28"/>
                    <a:pt x="220" y="31"/>
                    <a:pt x="217" y="34"/>
                  </a:cubicBezTo>
                  <a:cubicBezTo>
                    <a:pt x="217" y="34"/>
                    <a:pt x="217" y="34"/>
                    <a:pt x="216" y="35"/>
                  </a:cubicBezTo>
                  <a:cubicBezTo>
                    <a:pt x="214" y="38"/>
                    <a:pt x="208" y="40"/>
                    <a:pt x="201" y="40"/>
                  </a:cubicBezTo>
                  <a:cubicBezTo>
                    <a:pt x="201" y="40"/>
                    <a:pt x="201" y="40"/>
                    <a:pt x="201" y="40"/>
                  </a:cubicBezTo>
                  <a:cubicBezTo>
                    <a:pt x="194" y="40"/>
                    <a:pt x="188" y="38"/>
                    <a:pt x="186" y="35"/>
                  </a:cubicBezTo>
                  <a:cubicBezTo>
                    <a:pt x="185" y="34"/>
                    <a:pt x="185" y="34"/>
                    <a:pt x="185" y="34"/>
                  </a:cubicBezTo>
                  <a:cubicBezTo>
                    <a:pt x="182" y="31"/>
                    <a:pt x="175" y="28"/>
                    <a:pt x="170" y="28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19" y="41"/>
                    <a:pt x="18" y="41"/>
                    <a:pt x="17" y="41"/>
                  </a:cubicBezTo>
                  <a:cubicBezTo>
                    <a:pt x="8" y="41"/>
                    <a:pt x="0" y="33"/>
                    <a:pt x="0" y="24"/>
                  </a:cubicBezTo>
                  <a:cubicBezTo>
                    <a:pt x="0" y="15"/>
                    <a:pt x="7" y="8"/>
                    <a:pt x="16" y="7"/>
                  </a:cubicBezTo>
                  <a:cubicBezTo>
                    <a:pt x="16" y="7"/>
                    <a:pt x="16" y="7"/>
                    <a:pt x="17" y="7"/>
                  </a:cubicBezTo>
                  <a:cubicBezTo>
                    <a:pt x="164" y="0"/>
                    <a:pt x="164" y="0"/>
                    <a:pt x="164" y="0"/>
                  </a:cubicBezTo>
                  <a:cubicBezTo>
                    <a:pt x="169" y="0"/>
                    <a:pt x="175" y="2"/>
                    <a:pt x="177" y="6"/>
                  </a:cubicBezTo>
                  <a:cubicBezTo>
                    <a:pt x="178" y="10"/>
                    <a:pt x="181" y="10"/>
                    <a:pt x="182" y="6"/>
                  </a:cubicBezTo>
                  <a:cubicBezTo>
                    <a:pt x="183" y="2"/>
                    <a:pt x="189" y="0"/>
                    <a:pt x="194" y="0"/>
                  </a:cubicBezTo>
                  <a:cubicBezTo>
                    <a:pt x="208" y="0"/>
                    <a:pt x="208" y="0"/>
                    <a:pt x="208" y="0"/>
                  </a:cubicBezTo>
                  <a:cubicBezTo>
                    <a:pt x="213" y="0"/>
                    <a:pt x="219" y="2"/>
                    <a:pt x="220" y="6"/>
                  </a:cubicBezTo>
                  <a:cubicBezTo>
                    <a:pt x="221" y="10"/>
                    <a:pt x="224" y="10"/>
                    <a:pt x="225" y="6"/>
                  </a:cubicBezTo>
                  <a:cubicBezTo>
                    <a:pt x="227" y="2"/>
                    <a:pt x="233" y="0"/>
                    <a:pt x="238" y="0"/>
                  </a:cubicBezTo>
                  <a:cubicBezTo>
                    <a:pt x="385" y="7"/>
                    <a:pt x="385" y="7"/>
                    <a:pt x="385" y="7"/>
                  </a:cubicBezTo>
                  <a:cubicBezTo>
                    <a:pt x="386" y="7"/>
                    <a:pt x="386" y="7"/>
                    <a:pt x="386" y="7"/>
                  </a:cubicBezTo>
                  <a:cubicBezTo>
                    <a:pt x="395" y="8"/>
                    <a:pt x="402" y="15"/>
                    <a:pt x="402" y="2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73" name="Freeform 88"/>
            <p:cNvSpPr>
              <a:spLocks noEditPoints="1"/>
            </p:cNvSpPr>
            <p:nvPr/>
          </p:nvSpPr>
          <p:spPr bwMode="auto">
            <a:xfrm>
              <a:off x="5302250" y="3733801"/>
              <a:ext cx="1587500" cy="227013"/>
            </a:xfrm>
            <a:custGeom>
              <a:avLst/>
              <a:gdLst>
                <a:gd name="T0" fmla="*/ 394 w 420"/>
                <a:gd name="T1" fmla="*/ 60 h 60"/>
                <a:gd name="T2" fmla="*/ 394 w 420"/>
                <a:gd name="T3" fmla="*/ 60 h 60"/>
                <a:gd name="T4" fmla="*/ 391 w 420"/>
                <a:gd name="T5" fmla="*/ 60 h 60"/>
                <a:gd name="T6" fmla="*/ 390 w 420"/>
                <a:gd name="T7" fmla="*/ 60 h 60"/>
                <a:gd name="T8" fmla="*/ 240 w 420"/>
                <a:gd name="T9" fmla="*/ 47 h 60"/>
                <a:gd name="T10" fmla="*/ 240 w 420"/>
                <a:gd name="T11" fmla="*/ 47 h 60"/>
                <a:gd name="T12" fmla="*/ 235 w 420"/>
                <a:gd name="T13" fmla="*/ 49 h 60"/>
                <a:gd name="T14" fmla="*/ 235 w 420"/>
                <a:gd name="T15" fmla="*/ 52 h 60"/>
                <a:gd name="T16" fmla="*/ 230 w 420"/>
                <a:gd name="T17" fmla="*/ 53 h 60"/>
                <a:gd name="T18" fmla="*/ 210 w 420"/>
                <a:gd name="T19" fmla="*/ 59 h 60"/>
                <a:gd name="T20" fmla="*/ 210 w 420"/>
                <a:gd name="T21" fmla="*/ 59 h 60"/>
                <a:gd name="T22" fmla="*/ 190 w 420"/>
                <a:gd name="T23" fmla="*/ 53 h 60"/>
                <a:gd name="T24" fmla="*/ 186 w 420"/>
                <a:gd name="T25" fmla="*/ 52 h 60"/>
                <a:gd name="T26" fmla="*/ 185 w 420"/>
                <a:gd name="T27" fmla="*/ 49 h 60"/>
                <a:gd name="T28" fmla="*/ 180 w 420"/>
                <a:gd name="T29" fmla="*/ 47 h 60"/>
                <a:gd name="T30" fmla="*/ 29 w 420"/>
                <a:gd name="T31" fmla="*/ 60 h 60"/>
                <a:gd name="T32" fmla="*/ 26 w 420"/>
                <a:gd name="T33" fmla="*/ 60 h 60"/>
                <a:gd name="T34" fmla="*/ 0 w 420"/>
                <a:gd name="T35" fmla="*/ 34 h 60"/>
                <a:gd name="T36" fmla="*/ 25 w 420"/>
                <a:gd name="T37" fmla="*/ 8 h 60"/>
                <a:gd name="T38" fmla="*/ 25 w 420"/>
                <a:gd name="T39" fmla="*/ 8 h 60"/>
                <a:gd name="T40" fmla="*/ 173 w 420"/>
                <a:gd name="T41" fmla="*/ 1 h 60"/>
                <a:gd name="T42" fmla="*/ 188 w 420"/>
                <a:gd name="T43" fmla="*/ 5 h 60"/>
                <a:gd name="T44" fmla="*/ 203 w 420"/>
                <a:gd name="T45" fmla="*/ 0 h 60"/>
                <a:gd name="T46" fmla="*/ 217 w 420"/>
                <a:gd name="T47" fmla="*/ 0 h 60"/>
                <a:gd name="T48" fmla="*/ 232 w 420"/>
                <a:gd name="T49" fmla="*/ 5 h 60"/>
                <a:gd name="T50" fmla="*/ 247 w 420"/>
                <a:gd name="T51" fmla="*/ 1 h 60"/>
                <a:gd name="T52" fmla="*/ 395 w 420"/>
                <a:gd name="T53" fmla="*/ 8 h 60"/>
                <a:gd name="T54" fmla="*/ 420 w 420"/>
                <a:gd name="T55" fmla="*/ 34 h 60"/>
                <a:gd name="T56" fmla="*/ 394 w 420"/>
                <a:gd name="T57" fmla="*/ 60 h 60"/>
                <a:gd name="T58" fmla="*/ 26 w 420"/>
                <a:gd name="T59" fmla="*/ 26 h 60"/>
                <a:gd name="T60" fmla="*/ 18 w 420"/>
                <a:gd name="T61" fmla="*/ 34 h 60"/>
                <a:gd name="T62" fmla="*/ 26 w 420"/>
                <a:gd name="T63" fmla="*/ 42 h 60"/>
                <a:gd name="T64" fmla="*/ 26 w 420"/>
                <a:gd name="T65" fmla="*/ 42 h 60"/>
                <a:gd name="T66" fmla="*/ 28 w 420"/>
                <a:gd name="T67" fmla="*/ 42 h 60"/>
                <a:gd name="T68" fmla="*/ 178 w 420"/>
                <a:gd name="T69" fmla="*/ 29 h 60"/>
                <a:gd name="T70" fmla="*/ 180 w 420"/>
                <a:gd name="T71" fmla="*/ 29 h 60"/>
                <a:gd name="T72" fmla="*/ 199 w 420"/>
                <a:gd name="T73" fmla="*/ 36 h 60"/>
                <a:gd name="T74" fmla="*/ 200 w 420"/>
                <a:gd name="T75" fmla="*/ 36 h 60"/>
                <a:gd name="T76" fmla="*/ 202 w 420"/>
                <a:gd name="T77" fmla="*/ 39 h 60"/>
                <a:gd name="T78" fmla="*/ 210 w 420"/>
                <a:gd name="T79" fmla="*/ 41 h 60"/>
                <a:gd name="T80" fmla="*/ 210 w 420"/>
                <a:gd name="T81" fmla="*/ 41 h 60"/>
                <a:gd name="T82" fmla="*/ 218 w 420"/>
                <a:gd name="T83" fmla="*/ 39 h 60"/>
                <a:gd name="T84" fmla="*/ 220 w 420"/>
                <a:gd name="T85" fmla="*/ 36 h 60"/>
                <a:gd name="T86" fmla="*/ 221 w 420"/>
                <a:gd name="T87" fmla="*/ 36 h 60"/>
                <a:gd name="T88" fmla="*/ 242 w 420"/>
                <a:gd name="T89" fmla="*/ 29 h 60"/>
                <a:gd name="T90" fmla="*/ 392 w 420"/>
                <a:gd name="T91" fmla="*/ 42 h 60"/>
                <a:gd name="T92" fmla="*/ 394 w 420"/>
                <a:gd name="T93" fmla="*/ 42 h 60"/>
                <a:gd name="T94" fmla="*/ 402 w 420"/>
                <a:gd name="T95" fmla="*/ 34 h 60"/>
                <a:gd name="T96" fmla="*/ 395 w 420"/>
                <a:gd name="T97" fmla="*/ 26 h 60"/>
                <a:gd name="T98" fmla="*/ 394 w 420"/>
                <a:gd name="T99" fmla="*/ 26 h 60"/>
                <a:gd name="T100" fmla="*/ 246 w 420"/>
                <a:gd name="T101" fmla="*/ 19 h 60"/>
                <a:gd name="T102" fmla="*/ 246 w 420"/>
                <a:gd name="T103" fmla="*/ 19 h 60"/>
                <a:gd name="T104" fmla="*/ 242 w 420"/>
                <a:gd name="T105" fmla="*/ 20 h 60"/>
                <a:gd name="T106" fmla="*/ 231 w 420"/>
                <a:gd name="T107" fmla="*/ 28 h 60"/>
                <a:gd name="T108" fmla="*/ 221 w 420"/>
                <a:gd name="T109" fmla="*/ 20 h 60"/>
                <a:gd name="T110" fmla="*/ 217 w 420"/>
                <a:gd name="T111" fmla="*/ 19 h 60"/>
                <a:gd name="T112" fmla="*/ 203 w 420"/>
                <a:gd name="T113" fmla="*/ 19 h 60"/>
                <a:gd name="T114" fmla="*/ 199 w 420"/>
                <a:gd name="T115" fmla="*/ 20 h 60"/>
                <a:gd name="T116" fmla="*/ 189 w 420"/>
                <a:gd name="T117" fmla="*/ 28 h 60"/>
                <a:gd name="T118" fmla="*/ 178 w 420"/>
                <a:gd name="T119" fmla="*/ 20 h 60"/>
                <a:gd name="T120" fmla="*/ 174 w 420"/>
                <a:gd name="T121" fmla="*/ 19 h 60"/>
                <a:gd name="T122" fmla="*/ 26 w 420"/>
                <a:gd name="T123" fmla="*/ 26 h 60"/>
                <a:gd name="T124" fmla="*/ 26 w 420"/>
                <a:gd name="T125" fmla="*/ 26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20" h="60">
                  <a:moveTo>
                    <a:pt x="394" y="60"/>
                  </a:moveTo>
                  <a:cubicBezTo>
                    <a:pt x="394" y="60"/>
                    <a:pt x="394" y="60"/>
                    <a:pt x="394" y="60"/>
                  </a:cubicBezTo>
                  <a:cubicBezTo>
                    <a:pt x="393" y="60"/>
                    <a:pt x="392" y="60"/>
                    <a:pt x="391" y="60"/>
                  </a:cubicBezTo>
                  <a:cubicBezTo>
                    <a:pt x="390" y="60"/>
                    <a:pt x="390" y="60"/>
                    <a:pt x="390" y="60"/>
                  </a:cubicBezTo>
                  <a:cubicBezTo>
                    <a:pt x="240" y="47"/>
                    <a:pt x="240" y="47"/>
                    <a:pt x="240" y="47"/>
                  </a:cubicBezTo>
                  <a:cubicBezTo>
                    <a:pt x="240" y="47"/>
                    <a:pt x="240" y="47"/>
                    <a:pt x="240" y="47"/>
                  </a:cubicBezTo>
                  <a:cubicBezTo>
                    <a:pt x="238" y="47"/>
                    <a:pt x="236" y="48"/>
                    <a:pt x="235" y="49"/>
                  </a:cubicBezTo>
                  <a:cubicBezTo>
                    <a:pt x="235" y="52"/>
                    <a:pt x="235" y="52"/>
                    <a:pt x="235" y="52"/>
                  </a:cubicBezTo>
                  <a:cubicBezTo>
                    <a:pt x="230" y="53"/>
                    <a:pt x="230" y="53"/>
                    <a:pt x="230" y="53"/>
                  </a:cubicBezTo>
                  <a:cubicBezTo>
                    <a:pt x="225" y="57"/>
                    <a:pt x="218" y="59"/>
                    <a:pt x="210" y="59"/>
                  </a:cubicBezTo>
                  <a:cubicBezTo>
                    <a:pt x="210" y="59"/>
                    <a:pt x="210" y="59"/>
                    <a:pt x="210" y="59"/>
                  </a:cubicBezTo>
                  <a:cubicBezTo>
                    <a:pt x="202" y="59"/>
                    <a:pt x="195" y="57"/>
                    <a:pt x="190" y="53"/>
                  </a:cubicBezTo>
                  <a:cubicBezTo>
                    <a:pt x="186" y="52"/>
                    <a:pt x="186" y="52"/>
                    <a:pt x="186" y="52"/>
                  </a:cubicBezTo>
                  <a:cubicBezTo>
                    <a:pt x="185" y="49"/>
                    <a:pt x="185" y="49"/>
                    <a:pt x="185" y="49"/>
                  </a:cubicBezTo>
                  <a:cubicBezTo>
                    <a:pt x="184" y="48"/>
                    <a:pt x="182" y="47"/>
                    <a:pt x="180" y="47"/>
                  </a:cubicBezTo>
                  <a:cubicBezTo>
                    <a:pt x="29" y="60"/>
                    <a:pt x="29" y="60"/>
                    <a:pt x="29" y="60"/>
                  </a:cubicBezTo>
                  <a:cubicBezTo>
                    <a:pt x="28" y="60"/>
                    <a:pt x="27" y="60"/>
                    <a:pt x="26" y="60"/>
                  </a:cubicBezTo>
                  <a:cubicBezTo>
                    <a:pt x="12" y="60"/>
                    <a:pt x="0" y="48"/>
                    <a:pt x="0" y="34"/>
                  </a:cubicBezTo>
                  <a:cubicBezTo>
                    <a:pt x="0" y="20"/>
                    <a:pt x="11" y="9"/>
                    <a:pt x="25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173" y="1"/>
                    <a:pt x="173" y="1"/>
                    <a:pt x="173" y="1"/>
                  </a:cubicBezTo>
                  <a:cubicBezTo>
                    <a:pt x="178" y="1"/>
                    <a:pt x="184" y="2"/>
                    <a:pt x="188" y="5"/>
                  </a:cubicBezTo>
                  <a:cubicBezTo>
                    <a:pt x="192" y="2"/>
                    <a:pt x="197" y="0"/>
                    <a:pt x="203" y="0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23" y="0"/>
                    <a:pt x="228" y="2"/>
                    <a:pt x="232" y="5"/>
                  </a:cubicBezTo>
                  <a:cubicBezTo>
                    <a:pt x="236" y="2"/>
                    <a:pt x="242" y="1"/>
                    <a:pt x="247" y="1"/>
                  </a:cubicBezTo>
                  <a:cubicBezTo>
                    <a:pt x="395" y="8"/>
                    <a:pt x="395" y="8"/>
                    <a:pt x="395" y="8"/>
                  </a:cubicBezTo>
                  <a:cubicBezTo>
                    <a:pt x="409" y="9"/>
                    <a:pt x="420" y="20"/>
                    <a:pt x="420" y="34"/>
                  </a:cubicBezTo>
                  <a:cubicBezTo>
                    <a:pt x="420" y="48"/>
                    <a:pt x="408" y="60"/>
                    <a:pt x="394" y="60"/>
                  </a:cubicBezTo>
                  <a:close/>
                  <a:moveTo>
                    <a:pt x="26" y="26"/>
                  </a:moveTo>
                  <a:cubicBezTo>
                    <a:pt x="21" y="26"/>
                    <a:pt x="18" y="30"/>
                    <a:pt x="18" y="34"/>
                  </a:cubicBezTo>
                  <a:cubicBezTo>
                    <a:pt x="18" y="38"/>
                    <a:pt x="22" y="42"/>
                    <a:pt x="26" y="42"/>
                  </a:cubicBezTo>
                  <a:cubicBezTo>
                    <a:pt x="26" y="42"/>
                    <a:pt x="26" y="42"/>
                    <a:pt x="26" y="42"/>
                  </a:cubicBezTo>
                  <a:cubicBezTo>
                    <a:pt x="27" y="42"/>
                    <a:pt x="28" y="42"/>
                    <a:pt x="28" y="42"/>
                  </a:cubicBezTo>
                  <a:cubicBezTo>
                    <a:pt x="178" y="29"/>
                    <a:pt x="178" y="29"/>
                    <a:pt x="178" y="29"/>
                  </a:cubicBezTo>
                  <a:cubicBezTo>
                    <a:pt x="179" y="29"/>
                    <a:pt x="179" y="29"/>
                    <a:pt x="180" y="29"/>
                  </a:cubicBezTo>
                  <a:cubicBezTo>
                    <a:pt x="187" y="29"/>
                    <a:pt x="194" y="32"/>
                    <a:pt x="199" y="36"/>
                  </a:cubicBezTo>
                  <a:cubicBezTo>
                    <a:pt x="200" y="36"/>
                    <a:pt x="200" y="36"/>
                    <a:pt x="200" y="36"/>
                  </a:cubicBezTo>
                  <a:cubicBezTo>
                    <a:pt x="202" y="39"/>
                    <a:pt x="202" y="39"/>
                    <a:pt x="202" y="39"/>
                  </a:cubicBezTo>
                  <a:cubicBezTo>
                    <a:pt x="202" y="40"/>
                    <a:pt x="205" y="41"/>
                    <a:pt x="210" y="41"/>
                  </a:cubicBezTo>
                  <a:cubicBezTo>
                    <a:pt x="210" y="41"/>
                    <a:pt x="210" y="41"/>
                    <a:pt x="210" y="41"/>
                  </a:cubicBezTo>
                  <a:cubicBezTo>
                    <a:pt x="215" y="41"/>
                    <a:pt x="218" y="40"/>
                    <a:pt x="218" y="39"/>
                  </a:cubicBezTo>
                  <a:cubicBezTo>
                    <a:pt x="220" y="36"/>
                    <a:pt x="220" y="36"/>
                    <a:pt x="220" y="36"/>
                  </a:cubicBezTo>
                  <a:cubicBezTo>
                    <a:pt x="221" y="36"/>
                    <a:pt x="221" y="36"/>
                    <a:pt x="221" y="36"/>
                  </a:cubicBezTo>
                  <a:cubicBezTo>
                    <a:pt x="227" y="32"/>
                    <a:pt x="235" y="29"/>
                    <a:pt x="242" y="29"/>
                  </a:cubicBezTo>
                  <a:cubicBezTo>
                    <a:pt x="392" y="42"/>
                    <a:pt x="392" y="42"/>
                    <a:pt x="392" y="42"/>
                  </a:cubicBezTo>
                  <a:cubicBezTo>
                    <a:pt x="392" y="42"/>
                    <a:pt x="393" y="42"/>
                    <a:pt x="394" y="42"/>
                  </a:cubicBezTo>
                  <a:cubicBezTo>
                    <a:pt x="398" y="42"/>
                    <a:pt x="402" y="38"/>
                    <a:pt x="402" y="34"/>
                  </a:cubicBezTo>
                  <a:cubicBezTo>
                    <a:pt x="402" y="30"/>
                    <a:pt x="399" y="26"/>
                    <a:pt x="395" y="26"/>
                  </a:cubicBezTo>
                  <a:cubicBezTo>
                    <a:pt x="394" y="26"/>
                    <a:pt x="394" y="26"/>
                    <a:pt x="394" y="26"/>
                  </a:cubicBezTo>
                  <a:cubicBezTo>
                    <a:pt x="246" y="19"/>
                    <a:pt x="246" y="19"/>
                    <a:pt x="246" y="19"/>
                  </a:cubicBezTo>
                  <a:cubicBezTo>
                    <a:pt x="246" y="19"/>
                    <a:pt x="246" y="19"/>
                    <a:pt x="246" y="19"/>
                  </a:cubicBezTo>
                  <a:cubicBezTo>
                    <a:pt x="244" y="19"/>
                    <a:pt x="243" y="20"/>
                    <a:pt x="242" y="20"/>
                  </a:cubicBezTo>
                  <a:cubicBezTo>
                    <a:pt x="239" y="27"/>
                    <a:pt x="234" y="28"/>
                    <a:pt x="231" y="28"/>
                  </a:cubicBezTo>
                  <a:cubicBezTo>
                    <a:pt x="227" y="28"/>
                    <a:pt x="223" y="25"/>
                    <a:pt x="221" y="20"/>
                  </a:cubicBezTo>
                  <a:cubicBezTo>
                    <a:pt x="220" y="19"/>
                    <a:pt x="219" y="19"/>
                    <a:pt x="217" y="19"/>
                  </a:cubicBezTo>
                  <a:cubicBezTo>
                    <a:pt x="203" y="19"/>
                    <a:pt x="203" y="19"/>
                    <a:pt x="203" y="19"/>
                  </a:cubicBezTo>
                  <a:cubicBezTo>
                    <a:pt x="201" y="19"/>
                    <a:pt x="200" y="19"/>
                    <a:pt x="199" y="20"/>
                  </a:cubicBezTo>
                  <a:cubicBezTo>
                    <a:pt x="197" y="25"/>
                    <a:pt x="193" y="28"/>
                    <a:pt x="189" y="28"/>
                  </a:cubicBezTo>
                  <a:cubicBezTo>
                    <a:pt x="186" y="28"/>
                    <a:pt x="181" y="27"/>
                    <a:pt x="178" y="20"/>
                  </a:cubicBezTo>
                  <a:cubicBezTo>
                    <a:pt x="177" y="20"/>
                    <a:pt x="176" y="19"/>
                    <a:pt x="174" y="19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6" y="26"/>
                    <a:pt x="26" y="26"/>
                    <a:pt x="26" y="2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74" name="Freeform 89"/>
            <p:cNvSpPr/>
            <p:nvPr/>
          </p:nvSpPr>
          <p:spPr bwMode="auto">
            <a:xfrm>
              <a:off x="5354638" y="3525838"/>
              <a:ext cx="669925" cy="163513"/>
            </a:xfrm>
            <a:custGeom>
              <a:avLst/>
              <a:gdLst>
                <a:gd name="T0" fmla="*/ 169 w 177"/>
                <a:gd name="T1" fmla="*/ 37 h 43"/>
                <a:gd name="T2" fmla="*/ 168 w 177"/>
                <a:gd name="T3" fmla="*/ 36 h 43"/>
                <a:gd name="T4" fmla="*/ 92 w 177"/>
                <a:gd name="T5" fmla="*/ 1 h 43"/>
                <a:gd name="T6" fmla="*/ 75 w 177"/>
                <a:gd name="T7" fmla="*/ 0 h 43"/>
                <a:gd name="T8" fmla="*/ 18 w 177"/>
                <a:gd name="T9" fmla="*/ 15 h 43"/>
                <a:gd name="T10" fmla="*/ 3 w 177"/>
                <a:gd name="T11" fmla="*/ 29 h 43"/>
                <a:gd name="T12" fmla="*/ 1 w 177"/>
                <a:gd name="T13" fmla="*/ 39 h 43"/>
                <a:gd name="T14" fmla="*/ 9 w 177"/>
                <a:gd name="T15" fmla="*/ 43 h 43"/>
                <a:gd name="T16" fmla="*/ 177 w 177"/>
                <a:gd name="T17" fmla="*/ 43 h 43"/>
                <a:gd name="T18" fmla="*/ 169 w 177"/>
                <a:gd name="T19" fmla="*/ 37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7" h="43">
                  <a:moveTo>
                    <a:pt x="169" y="37"/>
                  </a:moveTo>
                  <a:cubicBezTo>
                    <a:pt x="168" y="36"/>
                    <a:pt x="168" y="36"/>
                    <a:pt x="168" y="36"/>
                  </a:cubicBezTo>
                  <a:cubicBezTo>
                    <a:pt x="141" y="16"/>
                    <a:pt x="115" y="5"/>
                    <a:pt x="92" y="1"/>
                  </a:cubicBezTo>
                  <a:cubicBezTo>
                    <a:pt x="87" y="1"/>
                    <a:pt x="81" y="0"/>
                    <a:pt x="75" y="0"/>
                  </a:cubicBezTo>
                  <a:cubicBezTo>
                    <a:pt x="40" y="0"/>
                    <a:pt x="18" y="15"/>
                    <a:pt x="18" y="15"/>
                  </a:cubicBezTo>
                  <a:cubicBezTo>
                    <a:pt x="16" y="16"/>
                    <a:pt x="6" y="23"/>
                    <a:pt x="3" y="29"/>
                  </a:cubicBezTo>
                  <a:cubicBezTo>
                    <a:pt x="1" y="33"/>
                    <a:pt x="0" y="36"/>
                    <a:pt x="1" y="39"/>
                  </a:cubicBezTo>
                  <a:cubicBezTo>
                    <a:pt x="3" y="42"/>
                    <a:pt x="5" y="43"/>
                    <a:pt x="9" y="43"/>
                  </a:cubicBezTo>
                  <a:cubicBezTo>
                    <a:pt x="177" y="43"/>
                    <a:pt x="177" y="43"/>
                    <a:pt x="177" y="43"/>
                  </a:cubicBezTo>
                  <a:cubicBezTo>
                    <a:pt x="174" y="40"/>
                    <a:pt x="170" y="37"/>
                    <a:pt x="169" y="3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75" name="Freeform 90"/>
            <p:cNvSpPr/>
            <p:nvPr/>
          </p:nvSpPr>
          <p:spPr bwMode="auto">
            <a:xfrm>
              <a:off x="6175375" y="3063876"/>
              <a:ext cx="654050" cy="571500"/>
            </a:xfrm>
            <a:custGeom>
              <a:avLst/>
              <a:gdLst>
                <a:gd name="T0" fmla="*/ 171 w 173"/>
                <a:gd name="T1" fmla="*/ 114 h 151"/>
                <a:gd name="T2" fmla="*/ 157 w 173"/>
                <a:gd name="T3" fmla="*/ 87 h 151"/>
                <a:gd name="T4" fmla="*/ 157 w 173"/>
                <a:gd name="T5" fmla="*/ 86 h 151"/>
                <a:gd name="T6" fmla="*/ 123 w 173"/>
                <a:gd name="T7" fmla="*/ 21 h 151"/>
                <a:gd name="T8" fmla="*/ 116 w 173"/>
                <a:gd name="T9" fmla="*/ 8 h 151"/>
                <a:gd name="T10" fmla="*/ 115 w 173"/>
                <a:gd name="T11" fmla="*/ 7 h 151"/>
                <a:gd name="T12" fmla="*/ 87 w 173"/>
                <a:gd name="T13" fmla="*/ 0 h 151"/>
                <a:gd name="T14" fmla="*/ 101 w 173"/>
                <a:gd name="T15" fmla="*/ 24 h 151"/>
                <a:gd name="T16" fmla="*/ 103 w 173"/>
                <a:gd name="T17" fmla="*/ 45 h 151"/>
                <a:gd name="T18" fmla="*/ 88 w 173"/>
                <a:gd name="T19" fmla="*/ 59 h 151"/>
                <a:gd name="T20" fmla="*/ 38 w 173"/>
                <a:gd name="T21" fmla="*/ 87 h 151"/>
                <a:gd name="T22" fmla="*/ 1 w 173"/>
                <a:gd name="T23" fmla="*/ 149 h 151"/>
                <a:gd name="T24" fmla="*/ 0 w 173"/>
                <a:gd name="T25" fmla="*/ 151 h 151"/>
                <a:gd name="T26" fmla="*/ 1 w 173"/>
                <a:gd name="T27" fmla="*/ 151 h 151"/>
                <a:gd name="T28" fmla="*/ 9 w 173"/>
                <a:gd name="T29" fmla="*/ 146 h 151"/>
                <a:gd name="T30" fmla="*/ 86 w 173"/>
                <a:gd name="T31" fmla="*/ 112 h 151"/>
                <a:gd name="T32" fmla="*/ 113 w 173"/>
                <a:gd name="T33" fmla="*/ 109 h 151"/>
                <a:gd name="T34" fmla="*/ 165 w 173"/>
                <a:gd name="T35" fmla="*/ 120 h 151"/>
                <a:gd name="T36" fmla="*/ 169 w 173"/>
                <a:gd name="T37" fmla="*/ 121 h 151"/>
                <a:gd name="T38" fmla="*/ 172 w 173"/>
                <a:gd name="T39" fmla="*/ 120 h 151"/>
                <a:gd name="T40" fmla="*/ 171 w 173"/>
                <a:gd name="T41" fmla="*/ 114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73" h="151">
                  <a:moveTo>
                    <a:pt x="171" y="114"/>
                  </a:moveTo>
                  <a:cubicBezTo>
                    <a:pt x="157" y="87"/>
                    <a:pt x="157" y="87"/>
                    <a:pt x="157" y="87"/>
                  </a:cubicBezTo>
                  <a:cubicBezTo>
                    <a:pt x="157" y="86"/>
                    <a:pt x="157" y="86"/>
                    <a:pt x="157" y="86"/>
                  </a:cubicBezTo>
                  <a:cubicBezTo>
                    <a:pt x="123" y="21"/>
                    <a:pt x="123" y="21"/>
                    <a:pt x="123" y="21"/>
                  </a:cubicBezTo>
                  <a:cubicBezTo>
                    <a:pt x="120" y="17"/>
                    <a:pt x="117" y="11"/>
                    <a:pt x="116" y="8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5" y="7"/>
                    <a:pt x="101" y="0"/>
                    <a:pt x="87" y="0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5" y="31"/>
                    <a:pt x="105" y="38"/>
                    <a:pt x="103" y="45"/>
                  </a:cubicBezTo>
                  <a:cubicBezTo>
                    <a:pt x="100" y="51"/>
                    <a:pt x="95" y="56"/>
                    <a:pt x="88" y="59"/>
                  </a:cubicBezTo>
                  <a:cubicBezTo>
                    <a:pt x="85" y="60"/>
                    <a:pt x="56" y="71"/>
                    <a:pt x="38" y="87"/>
                  </a:cubicBezTo>
                  <a:cubicBezTo>
                    <a:pt x="19" y="105"/>
                    <a:pt x="8" y="123"/>
                    <a:pt x="1" y="149"/>
                  </a:cubicBezTo>
                  <a:cubicBezTo>
                    <a:pt x="0" y="151"/>
                    <a:pt x="0" y="151"/>
                    <a:pt x="0" y="151"/>
                  </a:cubicBezTo>
                  <a:cubicBezTo>
                    <a:pt x="0" y="151"/>
                    <a:pt x="1" y="151"/>
                    <a:pt x="1" y="151"/>
                  </a:cubicBezTo>
                  <a:cubicBezTo>
                    <a:pt x="3" y="149"/>
                    <a:pt x="6" y="147"/>
                    <a:pt x="9" y="146"/>
                  </a:cubicBezTo>
                  <a:cubicBezTo>
                    <a:pt x="9" y="146"/>
                    <a:pt x="42" y="125"/>
                    <a:pt x="86" y="112"/>
                  </a:cubicBezTo>
                  <a:cubicBezTo>
                    <a:pt x="95" y="110"/>
                    <a:pt x="104" y="109"/>
                    <a:pt x="113" y="109"/>
                  </a:cubicBezTo>
                  <a:cubicBezTo>
                    <a:pt x="141" y="109"/>
                    <a:pt x="165" y="120"/>
                    <a:pt x="165" y="120"/>
                  </a:cubicBezTo>
                  <a:cubicBezTo>
                    <a:pt x="167" y="121"/>
                    <a:pt x="168" y="121"/>
                    <a:pt x="169" y="121"/>
                  </a:cubicBezTo>
                  <a:cubicBezTo>
                    <a:pt x="171" y="121"/>
                    <a:pt x="172" y="120"/>
                    <a:pt x="172" y="120"/>
                  </a:cubicBezTo>
                  <a:cubicBezTo>
                    <a:pt x="173" y="118"/>
                    <a:pt x="172" y="116"/>
                    <a:pt x="171" y="11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12292" name="文本框 11"/>
          <p:cNvSpPr txBox="1"/>
          <p:nvPr/>
        </p:nvSpPr>
        <p:spPr>
          <a:xfrm>
            <a:off x="1738313" y="552450"/>
            <a:ext cx="2032000" cy="646113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pPr>
              <a:buFontTx/>
            </a:pPr>
            <a:r>
              <a:rPr lang="zh-CN" altLang="en-US" sz="36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图像处理</a:t>
            </a:r>
            <a:endParaRPr lang="zh-CN" altLang="en-US" sz="36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2293" name="文本框 39"/>
          <p:cNvSpPr txBox="1"/>
          <p:nvPr/>
        </p:nvSpPr>
        <p:spPr>
          <a:xfrm>
            <a:off x="6599238" y="650875"/>
            <a:ext cx="3479800" cy="58420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buFontTx/>
            </a:pPr>
            <a:r>
              <a:rPr lang="zh-CN" altLang="en-US" sz="3200" b="1" dirty="0">
                <a:solidFill>
                  <a:srgbClr val="4B649F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图像变换效果对比</a:t>
            </a:r>
            <a:endParaRPr lang="zh-CN" altLang="en-US" sz="3200" b="1" dirty="0">
              <a:solidFill>
                <a:srgbClr val="4B649F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12294" name="图片 2" descr="图形用户界面, 应用程序&#10;&#10;描述已自动生成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3850" y="2098675"/>
            <a:ext cx="5214938" cy="434816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2295" name="图片 5" descr="应用程序&#10;&#10;描述已自动生成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200" y="2022475"/>
            <a:ext cx="5126038" cy="4424363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6" name="任意多边形 10"/>
          <p:cNvSpPr/>
          <p:nvPr/>
        </p:nvSpPr>
        <p:spPr>
          <a:xfrm rot="5400000">
            <a:off x="2011363" y="-1554162"/>
            <a:ext cx="914400" cy="4937125"/>
          </a:xfrm>
          <a:custGeom>
            <a:avLst/>
            <a:gdLst>
              <a:gd name="connsiteX0" fmla="*/ 0 w 990604"/>
              <a:gd name="connsiteY0" fmla="*/ 5956738 h 5956738"/>
              <a:gd name="connsiteX1" fmla="*/ 0 w 990604"/>
              <a:gd name="connsiteY1" fmla="*/ 317938 h 5956738"/>
              <a:gd name="connsiteX2" fmla="*/ 6 w 990604"/>
              <a:gd name="connsiteY2" fmla="*/ 317938 h 5956738"/>
              <a:gd name="connsiteX3" fmla="*/ 495305 w 990604"/>
              <a:gd name="connsiteY3" fmla="*/ 0 h 5956738"/>
              <a:gd name="connsiteX4" fmla="*/ 990604 w 990604"/>
              <a:gd name="connsiteY4" fmla="*/ 317938 h 5956738"/>
              <a:gd name="connsiteX5" fmla="*/ 990601 w 990604"/>
              <a:gd name="connsiteY5" fmla="*/ 317938 h 5956738"/>
              <a:gd name="connsiteX6" fmla="*/ 990601 w 990604"/>
              <a:gd name="connsiteY6" fmla="*/ 5956738 h 5956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0604" h="5956738">
                <a:moveTo>
                  <a:pt x="0" y="5956738"/>
                </a:moveTo>
                <a:lnTo>
                  <a:pt x="0" y="317938"/>
                </a:lnTo>
                <a:lnTo>
                  <a:pt x="6" y="317938"/>
                </a:lnTo>
                <a:lnTo>
                  <a:pt x="495305" y="0"/>
                </a:lnTo>
                <a:lnTo>
                  <a:pt x="990604" y="317938"/>
                </a:lnTo>
                <a:lnTo>
                  <a:pt x="990601" y="317938"/>
                </a:lnTo>
                <a:lnTo>
                  <a:pt x="990601" y="5956738"/>
                </a:lnTo>
                <a:close/>
              </a:path>
            </a:pathLst>
          </a:custGeom>
          <a:solidFill>
            <a:srgbClr val="4B64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7" name="椭圆 66"/>
          <p:cNvSpPr/>
          <p:nvPr/>
        </p:nvSpPr>
        <p:spPr>
          <a:xfrm>
            <a:off x="323850" y="247650"/>
            <a:ext cx="1333500" cy="1333500"/>
          </a:xfrm>
          <a:prstGeom prst="ellipse">
            <a:avLst/>
          </a:prstGeom>
          <a:solidFill>
            <a:schemeClr val="bg1"/>
          </a:solidFill>
          <a:ln w="38100">
            <a:solidFill>
              <a:srgbClr val="4B64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68" name="组合 67"/>
          <p:cNvGrpSpPr/>
          <p:nvPr/>
        </p:nvGrpSpPr>
        <p:grpSpPr>
          <a:xfrm>
            <a:off x="475624" y="571425"/>
            <a:ext cx="1029952" cy="685949"/>
            <a:chOff x="5302250" y="2903538"/>
            <a:chExt cx="1587500" cy="1057276"/>
          </a:xfrm>
          <a:solidFill>
            <a:srgbClr val="4B649F"/>
          </a:solidFill>
        </p:grpSpPr>
        <p:sp>
          <p:nvSpPr>
            <p:cNvPr id="69" name="Freeform 84"/>
            <p:cNvSpPr/>
            <p:nvPr/>
          </p:nvSpPr>
          <p:spPr bwMode="auto">
            <a:xfrm>
              <a:off x="5362575" y="3040063"/>
              <a:ext cx="706438" cy="614363"/>
            </a:xfrm>
            <a:custGeom>
              <a:avLst/>
              <a:gdLst>
                <a:gd name="T0" fmla="*/ 181 w 187"/>
                <a:gd name="T1" fmla="*/ 49 h 162"/>
                <a:gd name="T2" fmla="*/ 187 w 187"/>
                <a:gd name="T3" fmla="*/ 66 h 162"/>
                <a:gd name="T4" fmla="*/ 187 w 187"/>
                <a:gd name="T5" fmla="*/ 162 h 162"/>
                <a:gd name="T6" fmla="*/ 176 w 187"/>
                <a:gd name="T7" fmla="*/ 153 h 162"/>
                <a:gd name="T8" fmla="*/ 92 w 187"/>
                <a:gd name="T9" fmla="*/ 115 h 162"/>
                <a:gd name="T10" fmla="*/ 73 w 187"/>
                <a:gd name="T11" fmla="*/ 114 h 162"/>
                <a:gd name="T12" fmla="*/ 8 w 187"/>
                <a:gd name="T13" fmla="*/ 131 h 162"/>
                <a:gd name="T14" fmla="*/ 1 w 187"/>
                <a:gd name="T15" fmla="*/ 131 h 162"/>
                <a:gd name="T16" fmla="*/ 2 w 187"/>
                <a:gd name="T17" fmla="*/ 126 h 162"/>
                <a:gd name="T18" fmla="*/ 26 w 187"/>
                <a:gd name="T19" fmla="*/ 70 h 162"/>
                <a:gd name="T20" fmla="*/ 48 w 187"/>
                <a:gd name="T21" fmla="*/ 20 h 162"/>
                <a:gd name="T22" fmla="*/ 53 w 187"/>
                <a:gd name="T23" fmla="*/ 13 h 162"/>
                <a:gd name="T24" fmla="*/ 62 w 187"/>
                <a:gd name="T25" fmla="*/ 9 h 162"/>
                <a:gd name="T26" fmla="*/ 130 w 187"/>
                <a:gd name="T27" fmla="*/ 11 h 162"/>
                <a:gd name="T28" fmla="*/ 181 w 187"/>
                <a:gd name="T29" fmla="*/ 49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7" h="162">
                  <a:moveTo>
                    <a:pt x="181" y="49"/>
                  </a:moveTo>
                  <a:cubicBezTo>
                    <a:pt x="184" y="54"/>
                    <a:pt x="187" y="60"/>
                    <a:pt x="187" y="66"/>
                  </a:cubicBezTo>
                  <a:cubicBezTo>
                    <a:pt x="187" y="162"/>
                    <a:pt x="187" y="162"/>
                    <a:pt x="187" y="162"/>
                  </a:cubicBezTo>
                  <a:cubicBezTo>
                    <a:pt x="187" y="162"/>
                    <a:pt x="178" y="154"/>
                    <a:pt x="176" y="153"/>
                  </a:cubicBezTo>
                  <a:cubicBezTo>
                    <a:pt x="168" y="148"/>
                    <a:pt x="133" y="120"/>
                    <a:pt x="92" y="115"/>
                  </a:cubicBezTo>
                  <a:cubicBezTo>
                    <a:pt x="86" y="114"/>
                    <a:pt x="79" y="114"/>
                    <a:pt x="73" y="114"/>
                  </a:cubicBezTo>
                  <a:cubicBezTo>
                    <a:pt x="32" y="114"/>
                    <a:pt x="8" y="131"/>
                    <a:pt x="8" y="131"/>
                  </a:cubicBezTo>
                  <a:cubicBezTo>
                    <a:pt x="5" y="133"/>
                    <a:pt x="2" y="133"/>
                    <a:pt x="1" y="131"/>
                  </a:cubicBezTo>
                  <a:cubicBezTo>
                    <a:pt x="0" y="130"/>
                    <a:pt x="1" y="128"/>
                    <a:pt x="2" y="126"/>
                  </a:cubicBezTo>
                  <a:cubicBezTo>
                    <a:pt x="26" y="70"/>
                    <a:pt x="26" y="70"/>
                    <a:pt x="26" y="70"/>
                  </a:cubicBezTo>
                  <a:cubicBezTo>
                    <a:pt x="48" y="20"/>
                    <a:pt x="48" y="20"/>
                    <a:pt x="48" y="20"/>
                  </a:cubicBezTo>
                  <a:cubicBezTo>
                    <a:pt x="49" y="18"/>
                    <a:pt x="51" y="15"/>
                    <a:pt x="53" y="13"/>
                  </a:cubicBezTo>
                  <a:cubicBezTo>
                    <a:pt x="55" y="11"/>
                    <a:pt x="59" y="10"/>
                    <a:pt x="62" y="9"/>
                  </a:cubicBezTo>
                  <a:cubicBezTo>
                    <a:pt x="65" y="9"/>
                    <a:pt x="98" y="0"/>
                    <a:pt x="130" y="11"/>
                  </a:cubicBezTo>
                  <a:cubicBezTo>
                    <a:pt x="163" y="22"/>
                    <a:pt x="179" y="45"/>
                    <a:pt x="181" y="4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70" name="Freeform 85"/>
            <p:cNvSpPr/>
            <p:nvPr/>
          </p:nvSpPr>
          <p:spPr bwMode="auto">
            <a:xfrm>
              <a:off x="6115050" y="2903538"/>
              <a:ext cx="400050" cy="747713"/>
            </a:xfrm>
            <a:custGeom>
              <a:avLst/>
              <a:gdLst>
                <a:gd name="T0" fmla="*/ 44 w 106"/>
                <a:gd name="T1" fmla="*/ 119 h 197"/>
                <a:gd name="T2" fmla="*/ 3 w 106"/>
                <a:gd name="T3" fmla="*/ 187 h 197"/>
                <a:gd name="T4" fmla="*/ 0 w 106"/>
                <a:gd name="T5" fmla="*/ 197 h 197"/>
                <a:gd name="T6" fmla="*/ 0 w 106"/>
                <a:gd name="T7" fmla="*/ 83 h 197"/>
                <a:gd name="T8" fmla="*/ 1 w 106"/>
                <a:gd name="T9" fmla="*/ 64 h 197"/>
                <a:gd name="T10" fmla="*/ 16 w 106"/>
                <a:gd name="T11" fmla="*/ 29 h 197"/>
                <a:gd name="T12" fmla="*/ 49 w 106"/>
                <a:gd name="T13" fmla="*/ 1 h 197"/>
                <a:gd name="T14" fmla="*/ 54 w 106"/>
                <a:gd name="T15" fmla="*/ 0 h 197"/>
                <a:gd name="T16" fmla="*/ 64 w 106"/>
                <a:gd name="T17" fmla="*/ 6 h 197"/>
                <a:gd name="T18" fmla="*/ 85 w 106"/>
                <a:gd name="T19" fmla="*/ 42 h 197"/>
                <a:gd name="T20" fmla="*/ 86 w 106"/>
                <a:gd name="T21" fmla="*/ 42 h 197"/>
                <a:gd name="T22" fmla="*/ 104 w 106"/>
                <a:gd name="T23" fmla="*/ 74 h 197"/>
                <a:gd name="T24" fmla="*/ 105 w 106"/>
                <a:gd name="T25" fmla="*/ 82 h 197"/>
                <a:gd name="T26" fmla="*/ 99 w 106"/>
                <a:gd name="T27" fmla="*/ 87 h 197"/>
                <a:gd name="T28" fmla="*/ 44 w 106"/>
                <a:gd name="T29" fmla="*/ 119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6" h="197">
                  <a:moveTo>
                    <a:pt x="44" y="119"/>
                  </a:moveTo>
                  <a:cubicBezTo>
                    <a:pt x="25" y="137"/>
                    <a:pt x="12" y="156"/>
                    <a:pt x="3" y="187"/>
                  </a:cubicBezTo>
                  <a:cubicBezTo>
                    <a:pt x="0" y="197"/>
                    <a:pt x="0" y="197"/>
                    <a:pt x="0" y="197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77"/>
                    <a:pt x="0" y="69"/>
                    <a:pt x="1" y="64"/>
                  </a:cubicBezTo>
                  <a:cubicBezTo>
                    <a:pt x="1" y="63"/>
                    <a:pt x="3" y="47"/>
                    <a:pt x="16" y="29"/>
                  </a:cubicBezTo>
                  <a:cubicBezTo>
                    <a:pt x="30" y="11"/>
                    <a:pt x="48" y="1"/>
                    <a:pt x="49" y="1"/>
                  </a:cubicBezTo>
                  <a:cubicBezTo>
                    <a:pt x="51" y="0"/>
                    <a:pt x="52" y="0"/>
                    <a:pt x="54" y="0"/>
                  </a:cubicBezTo>
                  <a:cubicBezTo>
                    <a:pt x="58" y="0"/>
                    <a:pt x="62" y="2"/>
                    <a:pt x="64" y="6"/>
                  </a:cubicBezTo>
                  <a:cubicBezTo>
                    <a:pt x="85" y="42"/>
                    <a:pt x="85" y="42"/>
                    <a:pt x="85" y="42"/>
                  </a:cubicBezTo>
                  <a:cubicBezTo>
                    <a:pt x="86" y="42"/>
                    <a:pt x="86" y="42"/>
                    <a:pt x="86" y="42"/>
                  </a:cubicBezTo>
                  <a:cubicBezTo>
                    <a:pt x="104" y="74"/>
                    <a:pt x="104" y="74"/>
                    <a:pt x="104" y="74"/>
                  </a:cubicBezTo>
                  <a:cubicBezTo>
                    <a:pt x="106" y="76"/>
                    <a:pt x="106" y="79"/>
                    <a:pt x="105" y="82"/>
                  </a:cubicBezTo>
                  <a:cubicBezTo>
                    <a:pt x="104" y="84"/>
                    <a:pt x="102" y="86"/>
                    <a:pt x="99" y="87"/>
                  </a:cubicBezTo>
                  <a:cubicBezTo>
                    <a:pt x="99" y="87"/>
                    <a:pt x="66" y="99"/>
                    <a:pt x="44" y="11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71" name="Freeform 86"/>
            <p:cNvSpPr/>
            <p:nvPr/>
          </p:nvSpPr>
          <p:spPr bwMode="auto">
            <a:xfrm>
              <a:off x="6194425" y="3529013"/>
              <a:ext cx="642938" cy="160338"/>
            </a:xfrm>
            <a:custGeom>
              <a:avLst/>
              <a:gdLst>
                <a:gd name="T0" fmla="*/ 155 w 170"/>
                <a:gd name="T1" fmla="*/ 11 h 42"/>
                <a:gd name="T2" fmla="*/ 154 w 170"/>
                <a:gd name="T3" fmla="*/ 10 h 42"/>
                <a:gd name="T4" fmla="*/ 153 w 170"/>
                <a:gd name="T5" fmla="*/ 10 h 42"/>
                <a:gd name="T6" fmla="*/ 108 w 170"/>
                <a:gd name="T7" fmla="*/ 0 h 42"/>
                <a:gd name="T8" fmla="*/ 85 w 170"/>
                <a:gd name="T9" fmla="*/ 3 h 42"/>
                <a:gd name="T10" fmla="*/ 11 w 170"/>
                <a:gd name="T11" fmla="*/ 35 h 42"/>
                <a:gd name="T12" fmla="*/ 11 w 170"/>
                <a:gd name="T13" fmla="*/ 36 h 42"/>
                <a:gd name="T14" fmla="*/ 7 w 170"/>
                <a:gd name="T15" fmla="*/ 38 h 42"/>
                <a:gd name="T16" fmla="*/ 3 w 170"/>
                <a:gd name="T17" fmla="*/ 40 h 42"/>
                <a:gd name="T18" fmla="*/ 1 w 170"/>
                <a:gd name="T19" fmla="*/ 42 h 42"/>
                <a:gd name="T20" fmla="*/ 0 w 170"/>
                <a:gd name="T21" fmla="*/ 42 h 42"/>
                <a:gd name="T22" fmla="*/ 161 w 170"/>
                <a:gd name="T23" fmla="*/ 42 h 42"/>
                <a:gd name="T24" fmla="*/ 169 w 170"/>
                <a:gd name="T25" fmla="*/ 38 h 42"/>
                <a:gd name="T26" fmla="*/ 167 w 170"/>
                <a:gd name="T27" fmla="*/ 28 h 42"/>
                <a:gd name="T28" fmla="*/ 155 w 170"/>
                <a:gd name="T29" fmla="*/ 11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70" h="42">
                  <a:moveTo>
                    <a:pt x="155" y="11"/>
                  </a:moveTo>
                  <a:cubicBezTo>
                    <a:pt x="155" y="11"/>
                    <a:pt x="154" y="10"/>
                    <a:pt x="154" y="10"/>
                  </a:cubicBezTo>
                  <a:cubicBezTo>
                    <a:pt x="153" y="10"/>
                    <a:pt x="153" y="10"/>
                    <a:pt x="153" y="10"/>
                  </a:cubicBezTo>
                  <a:cubicBezTo>
                    <a:pt x="152" y="9"/>
                    <a:pt x="132" y="0"/>
                    <a:pt x="108" y="0"/>
                  </a:cubicBezTo>
                  <a:cubicBezTo>
                    <a:pt x="100" y="0"/>
                    <a:pt x="92" y="1"/>
                    <a:pt x="85" y="3"/>
                  </a:cubicBezTo>
                  <a:cubicBezTo>
                    <a:pt x="46" y="15"/>
                    <a:pt x="15" y="33"/>
                    <a:pt x="11" y="35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10" y="36"/>
                    <a:pt x="9" y="37"/>
                    <a:pt x="7" y="38"/>
                  </a:cubicBezTo>
                  <a:cubicBezTo>
                    <a:pt x="6" y="39"/>
                    <a:pt x="4" y="40"/>
                    <a:pt x="3" y="40"/>
                  </a:cubicBezTo>
                  <a:cubicBezTo>
                    <a:pt x="2" y="41"/>
                    <a:pt x="2" y="41"/>
                    <a:pt x="1" y="42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161" y="42"/>
                    <a:pt x="161" y="42"/>
                    <a:pt x="161" y="42"/>
                  </a:cubicBezTo>
                  <a:cubicBezTo>
                    <a:pt x="165" y="42"/>
                    <a:pt x="167" y="41"/>
                    <a:pt x="169" y="38"/>
                  </a:cubicBezTo>
                  <a:cubicBezTo>
                    <a:pt x="170" y="35"/>
                    <a:pt x="169" y="32"/>
                    <a:pt x="167" y="28"/>
                  </a:cubicBezTo>
                  <a:cubicBezTo>
                    <a:pt x="167" y="28"/>
                    <a:pt x="162" y="20"/>
                    <a:pt x="155" y="1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72" name="Freeform 87"/>
            <p:cNvSpPr/>
            <p:nvPr/>
          </p:nvSpPr>
          <p:spPr bwMode="auto">
            <a:xfrm>
              <a:off x="5335588" y="3771901"/>
              <a:ext cx="1520825" cy="155575"/>
            </a:xfrm>
            <a:custGeom>
              <a:avLst/>
              <a:gdLst>
                <a:gd name="T0" fmla="*/ 402 w 402"/>
                <a:gd name="T1" fmla="*/ 24 h 41"/>
                <a:gd name="T2" fmla="*/ 385 w 402"/>
                <a:gd name="T3" fmla="*/ 41 h 41"/>
                <a:gd name="T4" fmla="*/ 382 w 402"/>
                <a:gd name="T5" fmla="*/ 41 h 41"/>
                <a:gd name="T6" fmla="*/ 232 w 402"/>
                <a:gd name="T7" fmla="*/ 28 h 41"/>
                <a:gd name="T8" fmla="*/ 217 w 402"/>
                <a:gd name="T9" fmla="*/ 34 h 41"/>
                <a:gd name="T10" fmla="*/ 216 w 402"/>
                <a:gd name="T11" fmla="*/ 35 h 41"/>
                <a:gd name="T12" fmla="*/ 201 w 402"/>
                <a:gd name="T13" fmla="*/ 40 h 41"/>
                <a:gd name="T14" fmla="*/ 201 w 402"/>
                <a:gd name="T15" fmla="*/ 40 h 41"/>
                <a:gd name="T16" fmla="*/ 186 w 402"/>
                <a:gd name="T17" fmla="*/ 35 h 41"/>
                <a:gd name="T18" fmla="*/ 185 w 402"/>
                <a:gd name="T19" fmla="*/ 34 h 41"/>
                <a:gd name="T20" fmla="*/ 170 w 402"/>
                <a:gd name="T21" fmla="*/ 28 h 41"/>
                <a:gd name="T22" fmla="*/ 20 w 402"/>
                <a:gd name="T23" fmla="*/ 41 h 41"/>
                <a:gd name="T24" fmla="*/ 17 w 402"/>
                <a:gd name="T25" fmla="*/ 41 h 41"/>
                <a:gd name="T26" fmla="*/ 0 w 402"/>
                <a:gd name="T27" fmla="*/ 24 h 41"/>
                <a:gd name="T28" fmla="*/ 16 w 402"/>
                <a:gd name="T29" fmla="*/ 7 h 41"/>
                <a:gd name="T30" fmla="*/ 17 w 402"/>
                <a:gd name="T31" fmla="*/ 7 h 41"/>
                <a:gd name="T32" fmla="*/ 164 w 402"/>
                <a:gd name="T33" fmla="*/ 0 h 41"/>
                <a:gd name="T34" fmla="*/ 177 w 402"/>
                <a:gd name="T35" fmla="*/ 6 h 41"/>
                <a:gd name="T36" fmla="*/ 182 w 402"/>
                <a:gd name="T37" fmla="*/ 6 h 41"/>
                <a:gd name="T38" fmla="*/ 194 w 402"/>
                <a:gd name="T39" fmla="*/ 0 h 41"/>
                <a:gd name="T40" fmla="*/ 208 w 402"/>
                <a:gd name="T41" fmla="*/ 0 h 41"/>
                <a:gd name="T42" fmla="*/ 220 w 402"/>
                <a:gd name="T43" fmla="*/ 6 h 41"/>
                <a:gd name="T44" fmla="*/ 225 w 402"/>
                <a:gd name="T45" fmla="*/ 6 h 41"/>
                <a:gd name="T46" fmla="*/ 238 w 402"/>
                <a:gd name="T47" fmla="*/ 0 h 41"/>
                <a:gd name="T48" fmla="*/ 385 w 402"/>
                <a:gd name="T49" fmla="*/ 7 h 41"/>
                <a:gd name="T50" fmla="*/ 386 w 402"/>
                <a:gd name="T51" fmla="*/ 7 h 41"/>
                <a:gd name="T52" fmla="*/ 402 w 402"/>
                <a:gd name="T53" fmla="*/ 2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02" h="41">
                  <a:moveTo>
                    <a:pt x="402" y="24"/>
                  </a:moveTo>
                  <a:cubicBezTo>
                    <a:pt x="402" y="33"/>
                    <a:pt x="394" y="41"/>
                    <a:pt x="385" y="41"/>
                  </a:cubicBezTo>
                  <a:cubicBezTo>
                    <a:pt x="384" y="41"/>
                    <a:pt x="383" y="41"/>
                    <a:pt x="382" y="41"/>
                  </a:cubicBezTo>
                  <a:cubicBezTo>
                    <a:pt x="232" y="28"/>
                    <a:pt x="232" y="28"/>
                    <a:pt x="232" y="28"/>
                  </a:cubicBezTo>
                  <a:cubicBezTo>
                    <a:pt x="227" y="28"/>
                    <a:pt x="220" y="31"/>
                    <a:pt x="217" y="34"/>
                  </a:cubicBezTo>
                  <a:cubicBezTo>
                    <a:pt x="217" y="34"/>
                    <a:pt x="217" y="34"/>
                    <a:pt x="216" y="35"/>
                  </a:cubicBezTo>
                  <a:cubicBezTo>
                    <a:pt x="214" y="38"/>
                    <a:pt x="208" y="40"/>
                    <a:pt x="201" y="40"/>
                  </a:cubicBezTo>
                  <a:cubicBezTo>
                    <a:pt x="201" y="40"/>
                    <a:pt x="201" y="40"/>
                    <a:pt x="201" y="40"/>
                  </a:cubicBezTo>
                  <a:cubicBezTo>
                    <a:pt x="194" y="40"/>
                    <a:pt x="188" y="38"/>
                    <a:pt x="186" y="35"/>
                  </a:cubicBezTo>
                  <a:cubicBezTo>
                    <a:pt x="185" y="34"/>
                    <a:pt x="185" y="34"/>
                    <a:pt x="185" y="34"/>
                  </a:cubicBezTo>
                  <a:cubicBezTo>
                    <a:pt x="182" y="31"/>
                    <a:pt x="175" y="28"/>
                    <a:pt x="170" y="28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19" y="41"/>
                    <a:pt x="18" y="41"/>
                    <a:pt x="17" y="41"/>
                  </a:cubicBezTo>
                  <a:cubicBezTo>
                    <a:pt x="8" y="41"/>
                    <a:pt x="0" y="33"/>
                    <a:pt x="0" y="24"/>
                  </a:cubicBezTo>
                  <a:cubicBezTo>
                    <a:pt x="0" y="15"/>
                    <a:pt x="7" y="8"/>
                    <a:pt x="16" y="7"/>
                  </a:cubicBezTo>
                  <a:cubicBezTo>
                    <a:pt x="16" y="7"/>
                    <a:pt x="16" y="7"/>
                    <a:pt x="17" y="7"/>
                  </a:cubicBezTo>
                  <a:cubicBezTo>
                    <a:pt x="164" y="0"/>
                    <a:pt x="164" y="0"/>
                    <a:pt x="164" y="0"/>
                  </a:cubicBezTo>
                  <a:cubicBezTo>
                    <a:pt x="169" y="0"/>
                    <a:pt x="175" y="2"/>
                    <a:pt x="177" y="6"/>
                  </a:cubicBezTo>
                  <a:cubicBezTo>
                    <a:pt x="178" y="10"/>
                    <a:pt x="181" y="10"/>
                    <a:pt x="182" y="6"/>
                  </a:cubicBezTo>
                  <a:cubicBezTo>
                    <a:pt x="183" y="2"/>
                    <a:pt x="189" y="0"/>
                    <a:pt x="194" y="0"/>
                  </a:cubicBezTo>
                  <a:cubicBezTo>
                    <a:pt x="208" y="0"/>
                    <a:pt x="208" y="0"/>
                    <a:pt x="208" y="0"/>
                  </a:cubicBezTo>
                  <a:cubicBezTo>
                    <a:pt x="213" y="0"/>
                    <a:pt x="219" y="2"/>
                    <a:pt x="220" y="6"/>
                  </a:cubicBezTo>
                  <a:cubicBezTo>
                    <a:pt x="221" y="10"/>
                    <a:pt x="224" y="10"/>
                    <a:pt x="225" y="6"/>
                  </a:cubicBezTo>
                  <a:cubicBezTo>
                    <a:pt x="227" y="2"/>
                    <a:pt x="233" y="0"/>
                    <a:pt x="238" y="0"/>
                  </a:cubicBezTo>
                  <a:cubicBezTo>
                    <a:pt x="385" y="7"/>
                    <a:pt x="385" y="7"/>
                    <a:pt x="385" y="7"/>
                  </a:cubicBezTo>
                  <a:cubicBezTo>
                    <a:pt x="386" y="7"/>
                    <a:pt x="386" y="7"/>
                    <a:pt x="386" y="7"/>
                  </a:cubicBezTo>
                  <a:cubicBezTo>
                    <a:pt x="395" y="8"/>
                    <a:pt x="402" y="15"/>
                    <a:pt x="402" y="2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73" name="Freeform 88"/>
            <p:cNvSpPr>
              <a:spLocks noEditPoints="1"/>
            </p:cNvSpPr>
            <p:nvPr/>
          </p:nvSpPr>
          <p:spPr bwMode="auto">
            <a:xfrm>
              <a:off x="5302250" y="3733801"/>
              <a:ext cx="1587500" cy="227013"/>
            </a:xfrm>
            <a:custGeom>
              <a:avLst/>
              <a:gdLst>
                <a:gd name="T0" fmla="*/ 394 w 420"/>
                <a:gd name="T1" fmla="*/ 60 h 60"/>
                <a:gd name="T2" fmla="*/ 394 w 420"/>
                <a:gd name="T3" fmla="*/ 60 h 60"/>
                <a:gd name="T4" fmla="*/ 391 w 420"/>
                <a:gd name="T5" fmla="*/ 60 h 60"/>
                <a:gd name="T6" fmla="*/ 390 w 420"/>
                <a:gd name="T7" fmla="*/ 60 h 60"/>
                <a:gd name="T8" fmla="*/ 240 w 420"/>
                <a:gd name="T9" fmla="*/ 47 h 60"/>
                <a:gd name="T10" fmla="*/ 240 w 420"/>
                <a:gd name="T11" fmla="*/ 47 h 60"/>
                <a:gd name="T12" fmla="*/ 235 w 420"/>
                <a:gd name="T13" fmla="*/ 49 h 60"/>
                <a:gd name="T14" fmla="*/ 235 w 420"/>
                <a:gd name="T15" fmla="*/ 52 h 60"/>
                <a:gd name="T16" fmla="*/ 230 w 420"/>
                <a:gd name="T17" fmla="*/ 53 h 60"/>
                <a:gd name="T18" fmla="*/ 210 w 420"/>
                <a:gd name="T19" fmla="*/ 59 h 60"/>
                <a:gd name="T20" fmla="*/ 210 w 420"/>
                <a:gd name="T21" fmla="*/ 59 h 60"/>
                <a:gd name="T22" fmla="*/ 190 w 420"/>
                <a:gd name="T23" fmla="*/ 53 h 60"/>
                <a:gd name="T24" fmla="*/ 186 w 420"/>
                <a:gd name="T25" fmla="*/ 52 h 60"/>
                <a:gd name="T26" fmla="*/ 185 w 420"/>
                <a:gd name="T27" fmla="*/ 49 h 60"/>
                <a:gd name="T28" fmla="*/ 180 w 420"/>
                <a:gd name="T29" fmla="*/ 47 h 60"/>
                <a:gd name="T30" fmla="*/ 29 w 420"/>
                <a:gd name="T31" fmla="*/ 60 h 60"/>
                <a:gd name="T32" fmla="*/ 26 w 420"/>
                <a:gd name="T33" fmla="*/ 60 h 60"/>
                <a:gd name="T34" fmla="*/ 0 w 420"/>
                <a:gd name="T35" fmla="*/ 34 h 60"/>
                <a:gd name="T36" fmla="*/ 25 w 420"/>
                <a:gd name="T37" fmla="*/ 8 h 60"/>
                <a:gd name="T38" fmla="*/ 25 w 420"/>
                <a:gd name="T39" fmla="*/ 8 h 60"/>
                <a:gd name="T40" fmla="*/ 173 w 420"/>
                <a:gd name="T41" fmla="*/ 1 h 60"/>
                <a:gd name="T42" fmla="*/ 188 w 420"/>
                <a:gd name="T43" fmla="*/ 5 h 60"/>
                <a:gd name="T44" fmla="*/ 203 w 420"/>
                <a:gd name="T45" fmla="*/ 0 h 60"/>
                <a:gd name="T46" fmla="*/ 217 w 420"/>
                <a:gd name="T47" fmla="*/ 0 h 60"/>
                <a:gd name="T48" fmla="*/ 232 w 420"/>
                <a:gd name="T49" fmla="*/ 5 h 60"/>
                <a:gd name="T50" fmla="*/ 247 w 420"/>
                <a:gd name="T51" fmla="*/ 1 h 60"/>
                <a:gd name="T52" fmla="*/ 395 w 420"/>
                <a:gd name="T53" fmla="*/ 8 h 60"/>
                <a:gd name="T54" fmla="*/ 420 w 420"/>
                <a:gd name="T55" fmla="*/ 34 h 60"/>
                <a:gd name="T56" fmla="*/ 394 w 420"/>
                <a:gd name="T57" fmla="*/ 60 h 60"/>
                <a:gd name="T58" fmla="*/ 26 w 420"/>
                <a:gd name="T59" fmla="*/ 26 h 60"/>
                <a:gd name="T60" fmla="*/ 18 w 420"/>
                <a:gd name="T61" fmla="*/ 34 h 60"/>
                <a:gd name="T62" fmla="*/ 26 w 420"/>
                <a:gd name="T63" fmla="*/ 42 h 60"/>
                <a:gd name="T64" fmla="*/ 26 w 420"/>
                <a:gd name="T65" fmla="*/ 42 h 60"/>
                <a:gd name="T66" fmla="*/ 28 w 420"/>
                <a:gd name="T67" fmla="*/ 42 h 60"/>
                <a:gd name="T68" fmla="*/ 178 w 420"/>
                <a:gd name="T69" fmla="*/ 29 h 60"/>
                <a:gd name="T70" fmla="*/ 180 w 420"/>
                <a:gd name="T71" fmla="*/ 29 h 60"/>
                <a:gd name="T72" fmla="*/ 199 w 420"/>
                <a:gd name="T73" fmla="*/ 36 h 60"/>
                <a:gd name="T74" fmla="*/ 200 w 420"/>
                <a:gd name="T75" fmla="*/ 36 h 60"/>
                <a:gd name="T76" fmla="*/ 202 w 420"/>
                <a:gd name="T77" fmla="*/ 39 h 60"/>
                <a:gd name="T78" fmla="*/ 210 w 420"/>
                <a:gd name="T79" fmla="*/ 41 h 60"/>
                <a:gd name="T80" fmla="*/ 210 w 420"/>
                <a:gd name="T81" fmla="*/ 41 h 60"/>
                <a:gd name="T82" fmla="*/ 218 w 420"/>
                <a:gd name="T83" fmla="*/ 39 h 60"/>
                <a:gd name="T84" fmla="*/ 220 w 420"/>
                <a:gd name="T85" fmla="*/ 36 h 60"/>
                <a:gd name="T86" fmla="*/ 221 w 420"/>
                <a:gd name="T87" fmla="*/ 36 h 60"/>
                <a:gd name="T88" fmla="*/ 242 w 420"/>
                <a:gd name="T89" fmla="*/ 29 h 60"/>
                <a:gd name="T90" fmla="*/ 392 w 420"/>
                <a:gd name="T91" fmla="*/ 42 h 60"/>
                <a:gd name="T92" fmla="*/ 394 w 420"/>
                <a:gd name="T93" fmla="*/ 42 h 60"/>
                <a:gd name="T94" fmla="*/ 402 w 420"/>
                <a:gd name="T95" fmla="*/ 34 h 60"/>
                <a:gd name="T96" fmla="*/ 395 w 420"/>
                <a:gd name="T97" fmla="*/ 26 h 60"/>
                <a:gd name="T98" fmla="*/ 394 w 420"/>
                <a:gd name="T99" fmla="*/ 26 h 60"/>
                <a:gd name="T100" fmla="*/ 246 w 420"/>
                <a:gd name="T101" fmla="*/ 19 h 60"/>
                <a:gd name="T102" fmla="*/ 246 w 420"/>
                <a:gd name="T103" fmla="*/ 19 h 60"/>
                <a:gd name="T104" fmla="*/ 242 w 420"/>
                <a:gd name="T105" fmla="*/ 20 h 60"/>
                <a:gd name="T106" fmla="*/ 231 w 420"/>
                <a:gd name="T107" fmla="*/ 28 h 60"/>
                <a:gd name="T108" fmla="*/ 221 w 420"/>
                <a:gd name="T109" fmla="*/ 20 h 60"/>
                <a:gd name="T110" fmla="*/ 217 w 420"/>
                <a:gd name="T111" fmla="*/ 19 h 60"/>
                <a:gd name="T112" fmla="*/ 203 w 420"/>
                <a:gd name="T113" fmla="*/ 19 h 60"/>
                <a:gd name="T114" fmla="*/ 199 w 420"/>
                <a:gd name="T115" fmla="*/ 20 h 60"/>
                <a:gd name="T116" fmla="*/ 189 w 420"/>
                <a:gd name="T117" fmla="*/ 28 h 60"/>
                <a:gd name="T118" fmla="*/ 178 w 420"/>
                <a:gd name="T119" fmla="*/ 20 h 60"/>
                <a:gd name="T120" fmla="*/ 174 w 420"/>
                <a:gd name="T121" fmla="*/ 19 h 60"/>
                <a:gd name="T122" fmla="*/ 26 w 420"/>
                <a:gd name="T123" fmla="*/ 26 h 60"/>
                <a:gd name="T124" fmla="*/ 26 w 420"/>
                <a:gd name="T125" fmla="*/ 26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20" h="60">
                  <a:moveTo>
                    <a:pt x="394" y="60"/>
                  </a:moveTo>
                  <a:cubicBezTo>
                    <a:pt x="394" y="60"/>
                    <a:pt x="394" y="60"/>
                    <a:pt x="394" y="60"/>
                  </a:cubicBezTo>
                  <a:cubicBezTo>
                    <a:pt x="393" y="60"/>
                    <a:pt x="392" y="60"/>
                    <a:pt x="391" y="60"/>
                  </a:cubicBezTo>
                  <a:cubicBezTo>
                    <a:pt x="390" y="60"/>
                    <a:pt x="390" y="60"/>
                    <a:pt x="390" y="60"/>
                  </a:cubicBezTo>
                  <a:cubicBezTo>
                    <a:pt x="240" y="47"/>
                    <a:pt x="240" y="47"/>
                    <a:pt x="240" y="47"/>
                  </a:cubicBezTo>
                  <a:cubicBezTo>
                    <a:pt x="240" y="47"/>
                    <a:pt x="240" y="47"/>
                    <a:pt x="240" y="47"/>
                  </a:cubicBezTo>
                  <a:cubicBezTo>
                    <a:pt x="238" y="47"/>
                    <a:pt x="236" y="48"/>
                    <a:pt x="235" y="49"/>
                  </a:cubicBezTo>
                  <a:cubicBezTo>
                    <a:pt x="235" y="52"/>
                    <a:pt x="235" y="52"/>
                    <a:pt x="235" y="52"/>
                  </a:cubicBezTo>
                  <a:cubicBezTo>
                    <a:pt x="230" y="53"/>
                    <a:pt x="230" y="53"/>
                    <a:pt x="230" y="53"/>
                  </a:cubicBezTo>
                  <a:cubicBezTo>
                    <a:pt x="225" y="57"/>
                    <a:pt x="218" y="59"/>
                    <a:pt x="210" y="59"/>
                  </a:cubicBezTo>
                  <a:cubicBezTo>
                    <a:pt x="210" y="59"/>
                    <a:pt x="210" y="59"/>
                    <a:pt x="210" y="59"/>
                  </a:cubicBezTo>
                  <a:cubicBezTo>
                    <a:pt x="202" y="59"/>
                    <a:pt x="195" y="57"/>
                    <a:pt x="190" y="53"/>
                  </a:cubicBezTo>
                  <a:cubicBezTo>
                    <a:pt x="186" y="52"/>
                    <a:pt x="186" y="52"/>
                    <a:pt x="186" y="52"/>
                  </a:cubicBezTo>
                  <a:cubicBezTo>
                    <a:pt x="185" y="49"/>
                    <a:pt x="185" y="49"/>
                    <a:pt x="185" y="49"/>
                  </a:cubicBezTo>
                  <a:cubicBezTo>
                    <a:pt x="184" y="48"/>
                    <a:pt x="182" y="47"/>
                    <a:pt x="180" y="47"/>
                  </a:cubicBezTo>
                  <a:cubicBezTo>
                    <a:pt x="29" y="60"/>
                    <a:pt x="29" y="60"/>
                    <a:pt x="29" y="60"/>
                  </a:cubicBezTo>
                  <a:cubicBezTo>
                    <a:pt x="28" y="60"/>
                    <a:pt x="27" y="60"/>
                    <a:pt x="26" y="60"/>
                  </a:cubicBezTo>
                  <a:cubicBezTo>
                    <a:pt x="12" y="60"/>
                    <a:pt x="0" y="48"/>
                    <a:pt x="0" y="34"/>
                  </a:cubicBezTo>
                  <a:cubicBezTo>
                    <a:pt x="0" y="20"/>
                    <a:pt x="11" y="9"/>
                    <a:pt x="25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173" y="1"/>
                    <a:pt x="173" y="1"/>
                    <a:pt x="173" y="1"/>
                  </a:cubicBezTo>
                  <a:cubicBezTo>
                    <a:pt x="178" y="1"/>
                    <a:pt x="184" y="2"/>
                    <a:pt x="188" y="5"/>
                  </a:cubicBezTo>
                  <a:cubicBezTo>
                    <a:pt x="192" y="2"/>
                    <a:pt x="197" y="0"/>
                    <a:pt x="203" y="0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23" y="0"/>
                    <a:pt x="228" y="2"/>
                    <a:pt x="232" y="5"/>
                  </a:cubicBezTo>
                  <a:cubicBezTo>
                    <a:pt x="236" y="2"/>
                    <a:pt x="242" y="1"/>
                    <a:pt x="247" y="1"/>
                  </a:cubicBezTo>
                  <a:cubicBezTo>
                    <a:pt x="395" y="8"/>
                    <a:pt x="395" y="8"/>
                    <a:pt x="395" y="8"/>
                  </a:cubicBezTo>
                  <a:cubicBezTo>
                    <a:pt x="409" y="9"/>
                    <a:pt x="420" y="20"/>
                    <a:pt x="420" y="34"/>
                  </a:cubicBezTo>
                  <a:cubicBezTo>
                    <a:pt x="420" y="48"/>
                    <a:pt x="408" y="60"/>
                    <a:pt x="394" y="60"/>
                  </a:cubicBezTo>
                  <a:close/>
                  <a:moveTo>
                    <a:pt x="26" y="26"/>
                  </a:moveTo>
                  <a:cubicBezTo>
                    <a:pt x="21" y="26"/>
                    <a:pt x="18" y="30"/>
                    <a:pt x="18" y="34"/>
                  </a:cubicBezTo>
                  <a:cubicBezTo>
                    <a:pt x="18" y="38"/>
                    <a:pt x="22" y="42"/>
                    <a:pt x="26" y="42"/>
                  </a:cubicBezTo>
                  <a:cubicBezTo>
                    <a:pt x="26" y="42"/>
                    <a:pt x="26" y="42"/>
                    <a:pt x="26" y="42"/>
                  </a:cubicBezTo>
                  <a:cubicBezTo>
                    <a:pt x="27" y="42"/>
                    <a:pt x="28" y="42"/>
                    <a:pt x="28" y="42"/>
                  </a:cubicBezTo>
                  <a:cubicBezTo>
                    <a:pt x="178" y="29"/>
                    <a:pt x="178" y="29"/>
                    <a:pt x="178" y="29"/>
                  </a:cubicBezTo>
                  <a:cubicBezTo>
                    <a:pt x="179" y="29"/>
                    <a:pt x="179" y="29"/>
                    <a:pt x="180" y="29"/>
                  </a:cubicBezTo>
                  <a:cubicBezTo>
                    <a:pt x="187" y="29"/>
                    <a:pt x="194" y="32"/>
                    <a:pt x="199" y="36"/>
                  </a:cubicBezTo>
                  <a:cubicBezTo>
                    <a:pt x="200" y="36"/>
                    <a:pt x="200" y="36"/>
                    <a:pt x="200" y="36"/>
                  </a:cubicBezTo>
                  <a:cubicBezTo>
                    <a:pt x="202" y="39"/>
                    <a:pt x="202" y="39"/>
                    <a:pt x="202" y="39"/>
                  </a:cubicBezTo>
                  <a:cubicBezTo>
                    <a:pt x="202" y="40"/>
                    <a:pt x="205" y="41"/>
                    <a:pt x="210" y="41"/>
                  </a:cubicBezTo>
                  <a:cubicBezTo>
                    <a:pt x="210" y="41"/>
                    <a:pt x="210" y="41"/>
                    <a:pt x="210" y="41"/>
                  </a:cubicBezTo>
                  <a:cubicBezTo>
                    <a:pt x="215" y="41"/>
                    <a:pt x="218" y="40"/>
                    <a:pt x="218" y="39"/>
                  </a:cubicBezTo>
                  <a:cubicBezTo>
                    <a:pt x="220" y="36"/>
                    <a:pt x="220" y="36"/>
                    <a:pt x="220" y="36"/>
                  </a:cubicBezTo>
                  <a:cubicBezTo>
                    <a:pt x="221" y="36"/>
                    <a:pt x="221" y="36"/>
                    <a:pt x="221" y="36"/>
                  </a:cubicBezTo>
                  <a:cubicBezTo>
                    <a:pt x="227" y="32"/>
                    <a:pt x="235" y="29"/>
                    <a:pt x="242" y="29"/>
                  </a:cubicBezTo>
                  <a:cubicBezTo>
                    <a:pt x="392" y="42"/>
                    <a:pt x="392" y="42"/>
                    <a:pt x="392" y="42"/>
                  </a:cubicBezTo>
                  <a:cubicBezTo>
                    <a:pt x="392" y="42"/>
                    <a:pt x="393" y="42"/>
                    <a:pt x="394" y="42"/>
                  </a:cubicBezTo>
                  <a:cubicBezTo>
                    <a:pt x="398" y="42"/>
                    <a:pt x="402" y="38"/>
                    <a:pt x="402" y="34"/>
                  </a:cubicBezTo>
                  <a:cubicBezTo>
                    <a:pt x="402" y="30"/>
                    <a:pt x="399" y="26"/>
                    <a:pt x="395" y="26"/>
                  </a:cubicBezTo>
                  <a:cubicBezTo>
                    <a:pt x="394" y="26"/>
                    <a:pt x="394" y="26"/>
                    <a:pt x="394" y="26"/>
                  </a:cubicBezTo>
                  <a:cubicBezTo>
                    <a:pt x="246" y="19"/>
                    <a:pt x="246" y="19"/>
                    <a:pt x="246" y="19"/>
                  </a:cubicBezTo>
                  <a:cubicBezTo>
                    <a:pt x="246" y="19"/>
                    <a:pt x="246" y="19"/>
                    <a:pt x="246" y="19"/>
                  </a:cubicBezTo>
                  <a:cubicBezTo>
                    <a:pt x="244" y="19"/>
                    <a:pt x="243" y="20"/>
                    <a:pt x="242" y="20"/>
                  </a:cubicBezTo>
                  <a:cubicBezTo>
                    <a:pt x="239" y="27"/>
                    <a:pt x="234" y="28"/>
                    <a:pt x="231" y="28"/>
                  </a:cubicBezTo>
                  <a:cubicBezTo>
                    <a:pt x="227" y="28"/>
                    <a:pt x="223" y="25"/>
                    <a:pt x="221" y="20"/>
                  </a:cubicBezTo>
                  <a:cubicBezTo>
                    <a:pt x="220" y="19"/>
                    <a:pt x="219" y="19"/>
                    <a:pt x="217" y="19"/>
                  </a:cubicBezTo>
                  <a:cubicBezTo>
                    <a:pt x="203" y="19"/>
                    <a:pt x="203" y="19"/>
                    <a:pt x="203" y="19"/>
                  </a:cubicBezTo>
                  <a:cubicBezTo>
                    <a:pt x="201" y="19"/>
                    <a:pt x="200" y="19"/>
                    <a:pt x="199" y="20"/>
                  </a:cubicBezTo>
                  <a:cubicBezTo>
                    <a:pt x="197" y="25"/>
                    <a:pt x="193" y="28"/>
                    <a:pt x="189" y="28"/>
                  </a:cubicBezTo>
                  <a:cubicBezTo>
                    <a:pt x="186" y="28"/>
                    <a:pt x="181" y="27"/>
                    <a:pt x="178" y="20"/>
                  </a:cubicBezTo>
                  <a:cubicBezTo>
                    <a:pt x="177" y="20"/>
                    <a:pt x="176" y="19"/>
                    <a:pt x="174" y="19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6" y="26"/>
                    <a:pt x="26" y="26"/>
                    <a:pt x="26" y="2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74" name="Freeform 89"/>
            <p:cNvSpPr/>
            <p:nvPr/>
          </p:nvSpPr>
          <p:spPr bwMode="auto">
            <a:xfrm>
              <a:off x="5354638" y="3525838"/>
              <a:ext cx="669925" cy="163513"/>
            </a:xfrm>
            <a:custGeom>
              <a:avLst/>
              <a:gdLst>
                <a:gd name="T0" fmla="*/ 169 w 177"/>
                <a:gd name="T1" fmla="*/ 37 h 43"/>
                <a:gd name="T2" fmla="*/ 168 w 177"/>
                <a:gd name="T3" fmla="*/ 36 h 43"/>
                <a:gd name="T4" fmla="*/ 92 w 177"/>
                <a:gd name="T5" fmla="*/ 1 h 43"/>
                <a:gd name="T6" fmla="*/ 75 w 177"/>
                <a:gd name="T7" fmla="*/ 0 h 43"/>
                <a:gd name="T8" fmla="*/ 18 w 177"/>
                <a:gd name="T9" fmla="*/ 15 h 43"/>
                <a:gd name="T10" fmla="*/ 3 w 177"/>
                <a:gd name="T11" fmla="*/ 29 h 43"/>
                <a:gd name="T12" fmla="*/ 1 w 177"/>
                <a:gd name="T13" fmla="*/ 39 h 43"/>
                <a:gd name="T14" fmla="*/ 9 w 177"/>
                <a:gd name="T15" fmla="*/ 43 h 43"/>
                <a:gd name="T16" fmla="*/ 177 w 177"/>
                <a:gd name="T17" fmla="*/ 43 h 43"/>
                <a:gd name="T18" fmla="*/ 169 w 177"/>
                <a:gd name="T19" fmla="*/ 37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7" h="43">
                  <a:moveTo>
                    <a:pt x="169" y="37"/>
                  </a:moveTo>
                  <a:cubicBezTo>
                    <a:pt x="168" y="36"/>
                    <a:pt x="168" y="36"/>
                    <a:pt x="168" y="36"/>
                  </a:cubicBezTo>
                  <a:cubicBezTo>
                    <a:pt x="141" y="16"/>
                    <a:pt x="115" y="5"/>
                    <a:pt x="92" y="1"/>
                  </a:cubicBezTo>
                  <a:cubicBezTo>
                    <a:pt x="87" y="1"/>
                    <a:pt x="81" y="0"/>
                    <a:pt x="75" y="0"/>
                  </a:cubicBezTo>
                  <a:cubicBezTo>
                    <a:pt x="40" y="0"/>
                    <a:pt x="18" y="15"/>
                    <a:pt x="18" y="15"/>
                  </a:cubicBezTo>
                  <a:cubicBezTo>
                    <a:pt x="16" y="16"/>
                    <a:pt x="6" y="23"/>
                    <a:pt x="3" y="29"/>
                  </a:cubicBezTo>
                  <a:cubicBezTo>
                    <a:pt x="1" y="33"/>
                    <a:pt x="0" y="36"/>
                    <a:pt x="1" y="39"/>
                  </a:cubicBezTo>
                  <a:cubicBezTo>
                    <a:pt x="3" y="42"/>
                    <a:pt x="5" y="43"/>
                    <a:pt x="9" y="43"/>
                  </a:cubicBezTo>
                  <a:cubicBezTo>
                    <a:pt x="177" y="43"/>
                    <a:pt x="177" y="43"/>
                    <a:pt x="177" y="43"/>
                  </a:cubicBezTo>
                  <a:cubicBezTo>
                    <a:pt x="174" y="40"/>
                    <a:pt x="170" y="37"/>
                    <a:pt x="169" y="3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75" name="Freeform 90"/>
            <p:cNvSpPr/>
            <p:nvPr/>
          </p:nvSpPr>
          <p:spPr bwMode="auto">
            <a:xfrm>
              <a:off x="6175375" y="3063876"/>
              <a:ext cx="654050" cy="571500"/>
            </a:xfrm>
            <a:custGeom>
              <a:avLst/>
              <a:gdLst>
                <a:gd name="T0" fmla="*/ 171 w 173"/>
                <a:gd name="T1" fmla="*/ 114 h 151"/>
                <a:gd name="T2" fmla="*/ 157 w 173"/>
                <a:gd name="T3" fmla="*/ 87 h 151"/>
                <a:gd name="T4" fmla="*/ 157 w 173"/>
                <a:gd name="T5" fmla="*/ 86 h 151"/>
                <a:gd name="T6" fmla="*/ 123 w 173"/>
                <a:gd name="T7" fmla="*/ 21 h 151"/>
                <a:gd name="T8" fmla="*/ 116 w 173"/>
                <a:gd name="T9" fmla="*/ 8 h 151"/>
                <a:gd name="T10" fmla="*/ 115 w 173"/>
                <a:gd name="T11" fmla="*/ 7 h 151"/>
                <a:gd name="T12" fmla="*/ 87 w 173"/>
                <a:gd name="T13" fmla="*/ 0 h 151"/>
                <a:gd name="T14" fmla="*/ 101 w 173"/>
                <a:gd name="T15" fmla="*/ 24 h 151"/>
                <a:gd name="T16" fmla="*/ 103 w 173"/>
                <a:gd name="T17" fmla="*/ 45 h 151"/>
                <a:gd name="T18" fmla="*/ 88 w 173"/>
                <a:gd name="T19" fmla="*/ 59 h 151"/>
                <a:gd name="T20" fmla="*/ 38 w 173"/>
                <a:gd name="T21" fmla="*/ 87 h 151"/>
                <a:gd name="T22" fmla="*/ 1 w 173"/>
                <a:gd name="T23" fmla="*/ 149 h 151"/>
                <a:gd name="T24" fmla="*/ 0 w 173"/>
                <a:gd name="T25" fmla="*/ 151 h 151"/>
                <a:gd name="T26" fmla="*/ 1 w 173"/>
                <a:gd name="T27" fmla="*/ 151 h 151"/>
                <a:gd name="T28" fmla="*/ 9 w 173"/>
                <a:gd name="T29" fmla="*/ 146 h 151"/>
                <a:gd name="T30" fmla="*/ 86 w 173"/>
                <a:gd name="T31" fmla="*/ 112 h 151"/>
                <a:gd name="T32" fmla="*/ 113 w 173"/>
                <a:gd name="T33" fmla="*/ 109 h 151"/>
                <a:gd name="T34" fmla="*/ 165 w 173"/>
                <a:gd name="T35" fmla="*/ 120 h 151"/>
                <a:gd name="T36" fmla="*/ 169 w 173"/>
                <a:gd name="T37" fmla="*/ 121 h 151"/>
                <a:gd name="T38" fmla="*/ 172 w 173"/>
                <a:gd name="T39" fmla="*/ 120 h 151"/>
                <a:gd name="T40" fmla="*/ 171 w 173"/>
                <a:gd name="T41" fmla="*/ 114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73" h="151">
                  <a:moveTo>
                    <a:pt x="171" y="114"/>
                  </a:moveTo>
                  <a:cubicBezTo>
                    <a:pt x="157" y="87"/>
                    <a:pt x="157" y="87"/>
                    <a:pt x="157" y="87"/>
                  </a:cubicBezTo>
                  <a:cubicBezTo>
                    <a:pt x="157" y="86"/>
                    <a:pt x="157" y="86"/>
                    <a:pt x="157" y="86"/>
                  </a:cubicBezTo>
                  <a:cubicBezTo>
                    <a:pt x="123" y="21"/>
                    <a:pt x="123" y="21"/>
                    <a:pt x="123" y="21"/>
                  </a:cubicBezTo>
                  <a:cubicBezTo>
                    <a:pt x="120" y="17"/>
                    <a:pt x="117" y="11"/>
                    <a:pt x="116" y="8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5" y="7"/>
                    <a:pt x="101" y="0"/>
                    <a:pt x="87" y="0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5" y="31"/>
                    <a:pt x="105" y="38"/>
                    <a:pt x="103" y="45"/>
                  </a:cubicBezTo>
                  <a:cubicBezTo>
                    <a:pt x="100" y="51"/>
                    <a:pt x="95" y="56"/>
                    <a:pt x="88" y="59"/>
                  </a:cubicBezTo>
                  <a:cubicBezTo>
                    <a:pt x="85" y="60"/>
                    <a:pt x="56" y="71"/>
                    <a:pt x="38" y="87"/>
                  </a:cubicBezTo>
                  <a:cubicBezTo>
                    <a:pt x="19" y="105"/>
                    <a:pt x="8" y="123"/>
                    <a:pt x="1" y="149"/>
                  </a:cubicBezTo>
                  <a:cubicBezTo>
                    <a:pt x="0" y="151"/>
                    <a:pt x="0" y="151"/>
                    <a:pt x="0" y="151"/>
                  </a:cubicBezTo>
                  <a:cubicBezTo>
                    <a:pt x="0" y="151"/>
                    <a:pt x="1" y="151"/>
                    <a:pt x="1" y="151"/>
                  </a:cubicBezTo>
                  <a:cubicBezTo>
                    <a:pt x="3" y="149"/>
                    <a:pt x="6" y="147"/>
                    <a:pt x="9" y="146"/>
                  </a:cubicBezTo>
                  <a:cubicBezTo>
                    <a:pt x="9" y="146"/>
                    <a:pt x="42" y="125"/>
                    <a:pt x="86" y="112"/>
                  </a:cubicBezTo>
                  <a:cubicBezTo>
                    <a:pt x="95" y="110"/>
                    <a:pt x="104" y="109"/>
                    <a:pt x="113" y="109"/>
                  </a:cubicBezTo>
                  <a:cubicBezTo>
                    <a:pt x="141" y="109"/>
                    <a:pt x="165" y="120"/>
                    <a:pt x="165" y="120"/>
                  </a:cubicBezTo>
                  <a:cubicBezTo>
                    <a:pt x="167" y="121"/>
                    <a:pt x="168" y="121"/>
                    <a:pt x="169" y="121"/>
                  </a:cubicBezTo>
                  <a:cubicBezTo>
                    <a:pt x="171" y="121"/>
                    <a:pt x="172" y="120"/>
                    <a:pt x="172" y="120"/>
                  </a:cubicBezTo>
                  <a:cubicBezTo>
                    <a:pt x="173" y="118"/>
                    <a:pt x="172" y="116"/>
                    <a:pt x="171" y="11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13316" name="文本框 11"/>
          <p:cNvSpPr txBox="1"/>
          <p:nvPr/>
        </p:nvSpPr>
        <p:spPr>
          <a:xfrm>
            <a:off x="1738313" y="552450"/>
            <a:ext cx="2954337" cy="646113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pPr>
              <a:buFontTx/>
            </a:pPr>
            <a:r>
              <a:rPr lang="zh-CN" altLang="en-US" sz="36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图像特征标注</a:t>
            </a:r>
            <a:endParaRPr lang="zh-CN" altLang="en-US" sz="36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3317" name="文本框 39"/>
          <p:cNvSpPr txBox="1"/>
          <p:nvPr/>
        </p:nvSpPr>
        <p:spPr>
          <a:xfrm>
            <a:off x="6599238" y="650875"/>
            <a:ext cx="3479800" cy="1077913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buFontTx/>
            </a:pPr>
            <a:r>
              <a:rPr lang="en-US" altLang="zh-CN" sz="3200" b="1" dirty="0">
                <a:solidFill>
                  <a:srgbClr val="4B649F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Make Sence</a:t>
            </a:r>
            <a:endParaRPr lang="en-US" altLang="zh-CN" sz="3200" b="1" dirty="0">
              <a:solidFill>
                <a:srgbClr val="4B649F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>
              <a:buFontTx/>
            </a:pPr>
            <a:r>
              <a:rPr lang="zh-CN" altLang="en-US" sz="3200" b="1" dirty="0">
                <a:solidFill>
                  <a:srgbClr val="4B649F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图像标注工具</a:t>
            </a:r>
            <a:endParaRPr lang="zh-CN" altLang="en-US" sz="3200" b="1" dirty="0">
              <a:solidFill>
                <a:srgbClr val="4B649F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13318" name="图片 16" descr="电脑萤幕画面&#10;&#10;描述已自动生成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58925" y="1928813"/>
            <a:ext cx="8743950" cy="4681537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6" name="任意多边形 10"/>
          <p:cNvSpPr/>
          <p:nvPr/>
        </p:nvSpPr>
        <p:spPr>
          <a:xfrm rot="5400000">
            <a:off x="2011363" y="-1554162"/>
            <a:ext cx="914400" cy="4937125"/>
          </a:xfrm>
          <a:custGeom>
            <a:avLst/>
            <a:gdLst>
              <a:gd name="connsiteX0" fmla="*/ 0 w 990604"/>
              <a:gd name="connsiteY0" fmla="*/ 5956738 h 5956738"/>
              <a:gd name="connsiteX1" fmla="*/ 0 w 990604"/>
              <a:gd name="connsiteY1" fmla="*/ 317938 h 5956738"/>
              <a:gd name="connsiteX2" fmla="*/ 6 w 990604"/>
              <a:gd name="connsiteY2" fmla="*/ 317938 h 5956738"/>
              <a:gd name="connsiteX3" fmla="*/ 495305 w 990604"/>
              <a:gd name="connsiteY3" fmla="*/ 0 h 5956738"/>
              <a:gd name="connsiteX4" fmla="*/ 990604 w 990604"/>
              <a:gd name="connsiteY4" fmla="*/ 317938 h 5956738"/>
              <a:gd name="connsiteX5" fmla="*/ 990601 w 990604"/>
              <a:gd name="connsiteY5" fmla="*/ 317938 h 5956738"/>
              <a:gd name="connsiteX6" fmla="*/ 990601 w 990604"/>
              <a:gd name="connsiteY6" fmla="*/ 5956738 h 5956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0604" h="5956738">
                <a:moveTo>
                  <a:pt x="0" y="5956738"/>
                </a:moveTo>
                <a:lnTo>
                  <a:pt x="0" y="317938"/>
                </a:lnTo>
                <a:lnTo>
                  <a:pt x="6" y="317938"/>
                </a:lnTo>
                <a:lnTo>
                  <a:pt x="495305" y="0"/>
                </a:lnTo>
                <a:lnTo>
                  <a:pt x="990604" y="317938"/>
                </a:lnTo>
                <a:lnTo>
                  <a:pt x="990601" y="317938"/>
                </a:lnTo>
                <a:lnTo>
                  <a:pt x="990601" y="5956738"/>
                </a:lnTo>
                <a:close/>
              </a:path>
            </a:pathLst>
          </a:custGeom>
          <a:solidFill>
            <a:srgbClr val="4B64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7" name="椭圆 66"/>
          <p:cNvSpPr/>
          <p:nvPr/>
        </p:nvSpPr>
        <p:spPr>
          <a:xfrm>
            <a:off x="323850" y="247650"/>
            <a:ext cx="1333500" cy="1333500"/>
          </a:xfrm>
          <a:prstGeom prst="ellipse">
            <a:avLst/>
          </a:prstGeom>
          <a:solidFill>
            <a:schemeClr val="bg1"/>
          </a:solidFill>
          <a:ln w="38100">
            <a:solidFill>
              <a:srgbClr val="4B64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68" name="组合 67"/>
          <p:cNvGrpSpPr/>
          <p:nvPr/>
        </p:nvGrpSpPr>
        <p:grpSpPr>
          <a:xfrm>
            <a:off x="475624" y="571425"/>
            <a:ext cx="1029952" cy="685949"/>
            <a:chOff x="5302250" y="2903538"/>
            <a:chExt cx="1587500" cy="1057276"/>
          </a:xfrm>
          <a:solidFill>
            <a:srgbClr val="4B649F"/>
          </a:solidFill>
        </p:grpSpPr>
        <p:sp>
          <p:nvSpPr>
            <p:cNvPr id="69" name="Freeform 84"/>
            <p:cNvSpPr/>
            <p:nvPr/>
          </p:nvSpPr>
          <p:spPr bwMode="auto">
            <a:xfrm>
              <a:off x="5362575" y="3040063"/>
              <a:ext cx="706438" cy="614363"/>
            </a:xfrm>
            <a:custGeom>
              <a:avLst/>
              <a:gdLst>
                <a:gd name="T0" fmla="*/ 181 w 187"/>
                <a:gd name="T1" fmla="*/ 49 h 162"/>
                <a:gd name="T2" fmla="*/ 187 w 187"/>
                <a:gd name="T3" fmla="*/ 66 h 162"/>
                <a:gd name="T4" fmla="*/ 187 w 187"/>
                <a:gd name="T5" fmla="*/ 162 h 162"/>
                <a:gd name="T6" fmla="*/ 176 w 187"/>
                <a:gd name="T7" fmla="*/ 153 h 162"/>
                <a:gd name="T8" fmla="*/ 92 w 187"/>
                <a:gd name="T9" fmla="*/ 115 h 162"/>
                <a:gd name="T10" fmla="*/ 73 w 187"/>
                <a:gd name="T11" fmla="*/ 114 h 162"/>
                <a:gd name="T12" fmla="*/ 8 w 187"/>
                <a:gd name="T13" fmla="*/ 131 h 162"/>
                <a:gd name="T14" fmla="*/ 1 w 187"/>
                <a:gd name="T15" fmla="*/ 131 h 162"/>
                <a:gd name="T16" fmla="*/ 2 w 187"/>
                <a:gd name="T17" fmla="*/ 126 h 162"/>
                <a:gd name="T18" fmla="*/ 26 w 187"/>
                <a:gd name="T19" fmla="*/ 70 h 162"/>
                <a:gd name="T20" fmla="*/ 48 w 187"/>
                <a:gd name="T21" fmla="*/ 20 h 162"/>
                <a:gd name="T22" fmla="*/ 53 w 187"/>
                <a:gd name="T23" fmla="*/ 13 h 162"/>
                <a:gd name="T24" fmla="*/ 62 w 187"/>
                <a:gd name="T25" fmla="*/ 9 h 162"/>
                <a:gd name="T26" fmla="*/ 130 w 187"/>
                <a:gd name="T27" fmla="*/ 11 h 162"/>
                <a:gd name="T28" fmla="*/ 181 w 187"/>
                <a:gd name="T29" fmla="*/ 49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7" h="162">
                  <a:moveTo>
                    <a:pt x="181" y="49"/>
                  </a:moveTo>
                  <a:cubicBezTo>
                    <a:pt x="184" y="54"/>
                    <a:pt x="187" y="60"/>
                    <a:pt x="187" y="66"/>
                  </a:cubicBezTo>
                  <a:cubicBezTo>
                    <a:pt x="187" y="162"/>
                    <a:pt x="187" y="162"/>
                    <a:pt x="187" y="162"/>
                  </a:cubicBezTo>
                  <a:cubicBezTo>
                    <a:pt x="187" y="162"/>
                    <a:pt x="178" y="154"/>
                    <a:pt x="176" y="153"/>
                  </a:cubicBezTo>
                  <a:cubicBezTo>
                    <a:pt x="168" y="148"/>
                    <a:pt x="133" y="120"/>
                    <a:pt x="92" y="115"/>
                  </a:cubicBezTo>
                  <a:cubicBezTo>
                    <a:pt x="86" y="114"/>
                    <a:pt x="79" y="114"/>
                    <a:pt x="73" y="114"/>
                  </a:cubicBezTo>
                  <a:cubicBezTo>
                    <a:pt x="32" y="114"/>
                    <a:pt x="8" y="131"/>
                    <a:pt x="8" y="131"/>
                  </a:cubicBezTo>
                  <a:cubicBezTo>
                    <a:pt x="5" y="133"/>
                    <a:pt x="2" y="133"/>
                    <a:pt x="1" y="131"/>
                  </a:cubicBezTo>
                  <a:cubicBezTo>
                    <a:pt x="0" y="130"/>
                    <a:pt x="1" y="128"/>
                    <a:pt x="2" y="126"/>
                  </a:cubicBezTo>
                  <a:cubicBezTo>
                    <a:pt x="26" y="70"/>
                    <a:pt x="26" y="70"/>
                    <a:pt x="26" y="70"/>
                  </a:cubicBezTo>
                  <a:cubicBezTo>
                    <a:pt x="48" y="20"/>
                    <a:pt x="48" y="20"/>
                    <a:pt x="48" y="20"/>
                  </a:cubicBezTo>
                  <a:cubicBezTo>
                    <a:pt x="49" y="18"/>
                    <a:pt x="51" y="15"/>
                    <a:pt x="53" y="13"/>
                  </a:cubicBezTo>
                  <a:cubicBezTo>
                    <a:pt x="55" y="11"/>
                    <a:pt x="59" y="10"/>
                    <a:pt x="62" y="9"/>
                  </a:cubicBezTo>
                  <a:cubicBezTo>
                    <a:pt x="65" y="9"/>
                    <a:pt x="98" y="0"/>
                    <a:pt x="130" y="11"/>
                  </a:cubicBezTo>
                  <a:cubicBezTo>
                    <a:pt x="163" y="22"/>
                    <a:pt x="179" y="45"/>
                    <a:pt x="181" y="4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70" name="Freeform 85"/>
            <p:cNvSpPr/>
            <p:nvPr/>
          </p:nvSpPr>
          <p:spPr bwMode="auto">
            <a:xfrm>
              <a:off x="6115050" y="2903538"/>
              <a:ext cx="400050" cy="747713"/>
            </a:xfrm>
            <a:custGeom>
              <a:avLst/>
              <a:gdLst>
                <a:gd name="T0" fmla="*/ 44 w 106"/>
                <a:gd name="T1" fmla="*/ 119 h 197"/>
                <a:gd name="T2" fmla="*/ 3 w 106"/>
                <a:gd name="T3" fmla="*/ 187 h 197"/>
                <a:gd name="T4" fmla="*/ 0 w 106"/>
                <a:gd name="T5" fmla="*/ 197 h 197"/>
                <a:gd name="T6" fmla="*/ 0 w 106"/>
                <a:gd name="T7" fmla="*/ 83 h 197"/>
                <a:gd name="T8" fmla="*/ 1 w 106"/>
                <a:gd name="T9" fmla="*/ 64 h 197"/>
                <a:gd name="T10" fmla="*/ 16 w 106"/>
                <a:gd name="T11" fmla="*/ 29 h 197"/>
                <a:gd name="T12" fmla="*/ 49 w 106"/>
                <a:gd name="T13" fmla="*/ 1 h 197"/>
                <a:gd name="T14" fmla="*/ 54 w 106"/>
                <a:gd name="T15" fmla="*/ 0 h 197"/>
                <a:gd name="T16" fmla="*/ 64 w 106"/>
                <a:gd name="T17" fmla="*/ 6 h 197"/>
                <a:gd name="T18" fmla="*/ 85 w 106"/>
                <a:gd name="T19" fmla="*/ 42 h 197"/>
                <a:gd name="T20" fmla="*/ 86 w 106"/>
                <a:gd name="T21" fmla="*/ 42 h 197"/>
                <a:gd name="T22" fmla="*/ 104 w 106"/>
                <a:gd name="T23" fmla="*/ 74 h 197"/>
                <a:gd name="T24" fmla="*/ 105 w 106"/>
                <a:gd name="T25" fmla="*/ 82 h 197"/>
                <a:gd name="T26" fmla="*/ 99 w 106"/>
                <a:gd name="T27" fmla="*/ 87 h 197"/>
                <a:gd name="T28" fmla="*/ 44 w 106"/>
                <a:gd name="T29" fmla="*/ 119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6" h="197">
                  <a:moveTo>
                    <a:pt x="44" y="119"/>
                  </a:moveTo>
                  <a:cubicBezTo>
                    <a:pt x="25" y="137"/>
                    <a:pt x="12" y="156"/>
                    <a:pt x="3" y="187"/>
                  </a:cubicBezTo>
                  <a:cubicBezTo>
                    <a:pt x="0" y="197"/>
                    <a:pt x="0" y="197"/>
                    <a:pt x="0" y="197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77"/>
                    <a:pt x="0" y="69"/>
                    <a:pt x="1" y="64"/>
                  </a:cubicBezTo>
                  <a:cubicBezTo>
                    <a:pt x="1" y="63"/>
                    <a:pt x="3" y="47"/>
                    <a:pt x="16" y="29"/>
                  </a:cubicBezTo>
                  <a:cubicBezTo>
                    <a:pt x="30" y="11"/>
                    <a:pt x="48" y="1"/>
                    <a:pt x="49" y="1"/>
                  </a:cubicBezTo>
                  <a:cubicBezTo>
                    <a:pt x="51" y="0"/>
                    <a:pt x="52" y="0"/>
                    <a:pt x="54" y="0"/>
                  </a:cubicBezTo>
                  <a:cubicBezTo>
                    <a:pt x="58" y="0"/>
                    <a:pt x="62" y="2"/>
                    <a:pt x="64" y="6"/>
                  </a:cubicBezTo>
                  <a:cubicBezTo>
                    <a:pt x="85" y="42"/>
                    <a:pt x="85" y="42"/>
                    <a:pt x="85" y="42"/>
                  </a:cubicBezTo>
                  <a:cubicBezTo>
                    <a:pt x="86" y="42"/>
                    <a:pt x="86" y="42"/>
                    <a:pt x="86" y="42"/>
                  </a:cubicBezTo>
                  <a:cubicBezTo>
                    <a:pt x="104" y="74"/>
                    <a:pt x="104" y="74"/>
                    <a:pt x="104" y="74"/>
                  </a:cubicBezTo>
                  <a:cubicBezTo>
                    <a:pt x="106" y="76"/>
                    <a:pt x="106" y="79"/>
                    <a:pt x="105" y="82"/>
                  </a:cubicBezTo>
                  <a:cubicBezTo>
                    <a:pt x="104" y="84"/>
                    <a:pt x="102" y="86"/>
                    <a:pt x="99" y="87"/>
                  </a:cubicBezTo>
                  <a:cubicBezTo>
                    <a:pt x="99" y="87"/>
                    <a:pt x="66" y="99"/>
                    <a:pt x="44" y="11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71" name="Freeform 86"/>
            <p:cNvSpPr/>
            <p:nvPr/>
          </p:nvSpPr>
          <p:spPr bwMode="auto">
            <a:xfrm>
              <a:off x="6194425" y="3529013"/>
              <a:ext cx="642938" cy="160338"/>
            </a:xfrm>
            <a:custGeom>
              <a:avLst/>
              <a:gdLst>
                <a:gd name="T0" fmla="*/ 155 w 170"/>
                <a:gd name="T1" fmla="*/ 11 h 42"/>
                <a:gd name="T2" fmla="*/ 154 w 170"/>
                <a:gd name="T3" fmla="*/ 10 h 42"/>
                <a:gd name="T4" fmla="*/ 153 w 170"/>
                <a:gd name="T5" fmla="*/ 10 h 42"/>
                <a:gd name="T6" fmla="*/ 108 w 170"/>
                <a:gd name="T7" fmla="*/ 0 h 42"/>
                <a:gd name="T8" fmla="*/ 85 w 170"/>
                <a:gd name="T9" fmla="*/ 3 h 42"/>
                <a:gd name="T10" fmla="*/ 11 w 170"/>
                <a:gd name="T11" fmla="*/ 35 h 42"/>
                <a:gd name="T12" fmla="*/ 11 w 170"/>
                <a:gd name="T13" fmla="*/ 36 h 42"/>
                <a:gd name="T14" fmla="*/ 7 w 170"/>
                <a:gd name="T15" fmla="*/ 38 h 42"/>
                <a:gd name="T16" fmla="*/ 3 w 170"/>
                <a:gd name="T17" fmla="*/ 40 h 42"/>
                <a:gd name="T18" fmla="*/ 1 w 170"/>
                <a:gd name="T19" fmla="*/ 42 h 42"/>
                <a:gd name="T20" fmla="*/ 0 w 170"/>
                <a:gd name="T21" fmla="*/ 42 h 42"/>
                <a:gd name="T22" fmla="*/ 161 w 170"/>
                <a:gd name="T23" fmla="*/ 42 h 42"/>
                <a:gd name="T24" fmla="*/ 169 w 170"/>
                <a:gd name="T25" fmla="*/ 38 h 42"/>
                <a:gd name="T26" fmla="*/ 167 w 170"/>
                <a:gd name="T27" fmla="*/ 28 h 42"/>
                <a:gd name="T28" fmla="*/ 155 w 170"/>
                <a:gd name="T29" fmla="*/ 11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70" h="42">
                  <a:moveTo>
                    <a:pt x="155" y="11"/>
                  </a:moveTo>
                  <a:cubicBezTo>
                    <a:pt x="155" y="11"/>
                    <a:pt x="154" y="10"/>
                    <a:pt x="154" y="10"/>
                  </a:cubicBezTo>
                  <a:cubicBezTo>
                    <a:pt x="153" y="10"/>
                    <a:pt x="153" y="10"/>
                    <a:pt x="153" y="10"/>
                  </a:cubicBezTo>
                  <a:cubicBezTo>
                    <a:pt x="152" y="9"/>
                    <a:pt x="132" y="0"/>
                    <a:pt x="108" y="0"/>
                  </a:cubicBezTo>
                  <a:cubicBezTo>
                    <a:pt x="100" y="0"/>
                    <a:pt x="92" y="1"/>
                    <a:pt x="85" y="3"/>
                  </a:cubicBezTo>
                  <a:cubicBezTo>
                    <a:pt x="46" y="15"/>
                    <a:pt x="15" y="33"/>
                    <a:pt x="11" y="35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10" y="36"/>
                    <a:pt x="9" y="37"/>
                    <a:pt x="7" y="38"/>
                  </a:cubicBezTo>
                  <a:cubicBezTo>
                    <a:pt x="6" y="39"/>
                    <a:pt x="4" y="40"/>
                    <a:pt x="3" y="40"/>
                  </a:cubicBezTo>
                  <a:cubicBezTo>
                    <a:pt x="2" y="41"/>
                    <a:pt x="2" y="41"/>
                    <a:pt x="1" y="42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161" y="42"/>
                    <a:pt x="161" y="42"/>
                    <a:pt x="161" y="42"/>
                  </a:cubicBezTo>
                  <a:cubicBezTo>
                    <a:pt x="165" y="42"/>
                    <a:pt x="167" y="41"/>
                    <a:pt x="169" y="38"/>
                  </a:cubicBezTo>
                  <a:cubicBezTo>
                    <a:pt x="170" y="35"/>
                    <a:pt x="169" y="32"/>
                    <a:pt x="167" y="28"/>
                  </a:cubicBezTo>
                  <a:cubicBezTo>
                    <a:pt x="167" y="28"/>
                    <a:pt x="162" y="20"/>
                    <a:pt x="155" y="1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72" name="Freeform 87"/>
            <p:cNvSpPr/>
            <p:nvPr/>
          </p:nvSpPr>
          <p:spPr bwMode="auto">
            <a:xfrm>
              <a:off x="5335588" y="3771901"/>
              <a:ext cx="1520825" cy="155575"/>
            </a:xfrm>
            <a:custGeom>
              <a:avLst/>
              <a:gdLst>
                <a:gd name="T0" fmla="*/ 402 w 402"/>
                <a:gd name="T1" fmla="*/ 24 h 41"/>
                <a:gd name="T2" fmla="*/ 385 w 402"/>
                <a:gd name="T3" fmla="*/ 41 h 41"/>
                <a:gd name="T4" fmla="*/ 382 w 402"/>
                <a:gd name="T5" fmla="*/ 41 h 41"/>
                <a:gd name="T6" fmla="*/ 232 w 402"/>
                <a:gd name="T7" fmla="*/ 28 h 41"/>
                <a:gd name="T8" fmla="*/ 217 w 402"/>
                <a:gd name="T9" fmla="*/ 34 h 41"/>
                <a:gd name="T10" fmla="*/ 216 w 402"/>
                <a:gd name="T11" fmla="*/ 35 h 41"/>
                <a:gd name="T12" fmla="*/ 201 w 402"/>
                <a:gd name="T13" fmla="*/ 40 h 41"/>
                <a:gd name="T14" fmla="*/ 201 w 402"/>
                <a:gd name="T15" fmla="*/ 40 h 41"/>
                <a:gd name="T16" fmla="*/ 186 w 402"/>
                <a:gd name="T17" fmla="*/ 35 h 41"/>
                <a:gd name="T18" fmla="*/ 185 w 402"/>
                <a:gd name="T19" fmla="*/ 34 h 41"/>
                <a:gd name="T20" fmla="*/ 170 w 402"/>
                <a:gd name="T21" fmla="*/ 28 h 41"/>
                <a:gd name="T22" fmla="*/ 20 w 402"/>
                <a:gd name="T23" fmla="*/ 41 h 41"/>
                <a:gd name="T24" fmla="*/ 17 w 402"/>
                <a:gd name="T25" fmla="*/ 41 h 41"/>
                <a:gd name="T26" fmla="*/ 0 w 402"/>
                <a:gd name="T27" fmla="*/ 24 h 41"/>
                <a:gd name="T28" fmla="*/ 16 w 402"/>
                <a:gd name="T29" fmla="*/ 7 h 41"/>
                <a:gd name="T30" fmla="*/ 17 w 402"/>
                <a:gd name="T31" fmla="*/ 7 h 41"/>
                <a:gd name="T32" fmla="*/ 164 w 402"/>
                <a:gd name="T33" fmla="*/ 0 h 41"/>
                <a:gd name="T34" fmla="*/ 177 w 402"/>
                <a:gd name="T35" fmla="*/ 6 h 41"/>
                <a:gd name="T36" fmla="*/ 182 w 402"/>
                <a:gd name="T37" fmla="*/ 6 h 41"/>
                <a:gd name="T38" fmla="*/ 194 w 402"/>
                <a:gd name="T39" fmla="*/ 0 h 41"/>
                <a:gd name="T40" fmla="*/ 208 w 402"/>
                <a:gd name="T41" fmla="*/ 0 h 41"/>
                <a:gd name="T42" fmla="*/ 220 w 402"/>
                <a:gd name="T43" fmla="*/ 6 h 41"/>
                <a:gd name="T44" fmla="*/ 225 w 402"/>
                <a:gd name="T45" fmla="*/ 6 h 41"/>
                <a:gd name="T46" fmla="*/ 238 w 402"/>
                <a:gd name="T47" fmla="*/ 0 h 41"/>
                <a:gd name="T48" fmla="*/ 385 w 402"/>
                <a:gd name="T49" fmla="*/ 7 h 41"/>
                <a:gd name="T50" fmla="*/ 386 w 402"/>
                <a:gd name="T51" fmla="*/ 7 h 41"/>
                <a:gd name="T52" fmla="*/ 402 w 402"/>
                <a:gd name="T53" fmla="*/ 2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02" h="41">
                  <a:moveTo>
                    <a:pt x="402" y="24"/>
                  </a:moveTo>
                  <a:cubicBezTo>
                    <a:pt x="402" y="33"/>
                    <a:pt x="394" y="41"/>
                    <a:pt x="385" y="41"/>
                  </a:cubicBezTo>
                  <a:cubicBezTo>
                    <a:pt x="384" y="41"/>
                    <a:pt x="383" y="41"/>
                    <a:pt x="382" y="41"/>
                  </a:cubicBezTo>
                  <a:cubicBezTo>
                    <a:pt x="232" y="28"/>
                    <a:pt x="232" y="28"/>
                    <a:pt x="232" y="28"/>
                  </a:cubicBezTo>
                  <a:cubicBezTo>
                    <a:pt x="227" y="28"/>
                    <a:pt x="220" y="31"/>
                    <a:pt x="217" y="34"/>
                  </a:cubicBezTo>
                  <a:cubicBezTo>
                    <a:pt x="217" y="34"/>
                    <a:pt x="217" y="34"/>
                    <a:pt x="216" y="35"/>
                  </a:cubicBezTo>
                  <a:cubicBezTo>
                    <a:pt x="214" y="38"/>
                    <a:pt x="208" y="40"/>
                    <a:pt x="201" y="40"/>
                  </a:cubicBezTo>
                  <a:cubicBezTo>
                    <a:pt x="201" y="40"/>
                    <a:pt x="201" y="40"/>
                    <a:pt x="201" y="40"/>
                  </a:cubicBezTo>
                  <a:cubicBezTo>
                    <a:pt x="194" y="40"/>
                    <a:pt x="188" y="38"/>
                    <a:pt x="186" y="35"/>
                  </a:cubicBezTo>
                  <a:cubicBezTo>
                    <a:pt x="185" y="34"/>
                    <a:pt x="185" y="34"/>
                    <a:pt x="185" y="34"/>
                  </a:cubicBezTo>
                  <a:cubicBezTo>
                    <a:pt x="182" y="31"/>
                    <a:pt x="175" y="28"/>
                    <a:pt x="170" y="28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19" y="41"/>
                    <a:pt x="18" y="41"/>
                    <a:pt x="17" y="41"/>
                  </a:cubicBezTo>
                  <a:cubicBezTo>
                    <a:pt x="8" y="41"/>
                    <a:pt x="0" y="33"/>
                    <a:pt x="0" y="24"/>
                  </a:cubicBezTo>
                  <a:cubicBezTo>
                    <a:pt x="0" y="15"/>
                    <a:pt x="7" y="8"/>
                    <a:pt x="16" y="7"/>
                  </a:cubicBezTo>
                  <a:cubicBezTo>
                    <a:pt x="16" y="7"/>
                    <a:pt x="16" y="7"/>
                    <a:pt x="17" y="7"/>
                  </a:cubicBezTo>
                  <a:cubicBezTo>
                    <a:pt x="164" y="0"/>
                    <a:pt x="164" y="0"/>
                    <a:pt x="164" y="0"/>
                  </a:cubicBezTo>
                  <a:cubicBezTo>
                    <a:pt x="169" y="0"/>
                    <a:pt x="175" y="2"/>
                    <a:pt x="177" y="6"/>
                  </a:cubicBezTo>
                  <a:cubicBezTo>
                    <a:pt x="178" y="10"/>
                    <a:pt x="181" y="10"/>
                    <a:pt x="182" y="6"/>
                  </a:cubicBezTo>
                  <a:cubicBezTo>
                    <a:pt x="183" y="2"/>
                    <a:pt x="189" y="0"/>
                    <a:pt x="194" y="0"/>
                  </a:cubicBezTo>
                  <a:cubicBezTo>
                    <a:pt x="208" y="0"/>
                    <a:pt x="208" y="0"/>
                    <a:pt x="208" y="0"/>
                  </a:cubicBezTo>
                  <a:cubicBezTo>
                    <a:pt x="213" y="0"/>
                    <a:pt x="219" y="2"/>
                    <a:pt x="220" y="6"/>
                  </a:cubicBezTo>
                  <a:cubicBezTo>
                    <a:pt x="221" y="10"/>
                    <a:pt x="224" y="10"/>
                    <a:pt x="225" y="6"/>
                  </a:cubicBezTo>
                  <a:cubicBezTo>
                    <a:pt x="227" y="2"/>
                    <a:pt x="233" y="0"/>
                    <a:pt x="238" y="0"/>
                  </a:cubicBezTo>
                  <a:cubicBezTo>
                    <a:pt x="385" y="7"/>
                    <a:pt x="385" y="7"/>
                    <a:pt x="385" y="7"/>
                  </a:cubicBezTo>
                  <a:cubicBezTo>
                    <a:pt x="386" y="7"/>
                    <a:pt x="386" y="7"/>
                    <a:pt x="386" y="7"/>
                  </a:cubicBezTo>
                  <a:cubicBezTo>
                    <a:pt x="395" y="8"/>
                    <a:pt x="402" y="15"/>
                    <a:pt x="402" y="2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73" name="Freeform 88"/>
            <p:cNvSpPr>
              <a:spLocks noEditPoints="1"/>
            </p:cNvSpPr>
            <p:nvPr/>
          </p:nvSpPr>
          <p:spPr bwMode="auto">
            <a:xfrm>
              <a:off x="5302250" y="3733801"/>
              <a:ext cx="1587500" cy="227013"/>
            </a:xfrm>
            <a:custGeom>
              <a:avLst/>
              <a:gdLst>
                <a:gd name="T0" fmla="*/ 394 w 420"/>
                <a:gd name="T1" fmla="*/ 60 h 60"/>
                <a:gd name="T2" fmla="*/ 394 w 420"/>
                <a:gd name="T3" fmla="*/ 60 h 60"/>
                <a:gd name="T4" fmla="*/ 391 w 420"/>
                <a:gd name="T5" fmla="*/ 60 h 60"/>
                <a:gd name="T6" fmla="*/ 390 w 420"/>
                <a:gd name="T7" fmla="*/ 60 h 60"/>
                <a:gd name="T8" fmla="*/ 240 w 420"/>
                <a:gd name="T9" fmla="*/ 47 h 60"/>
                <a:gd name="T10" fmla="*/ 240 w 420"/>
                <a:gd name="T11" fmla="*/ 47 h 60"/>
                <a:gd name="T12" fmla="*/ 235 w 420"/>
                <a:gd name="T13" fmla="*/ 49 h 60"/>
                <a:gd name="T14" fmla="*/ 235 w 420"/>
                <a:gd name="T15" fmla="*/ 52 h 60"/>
                <a:gd name="T16" fmla="*/ 230 w 420"/>
                <a:gd name="T17" fmla="*/ 53 h 60"/>
                <a:gd name="T18" fmla="*/ 210 w 420"/>
                <a:gd name="T19" fmla="*/ 59 h 60"/>
                <a:gd name="T20" fmla="*/ 210 w 420"/>
                <a:gd name="T21" fmla="*/ 59 h 60"/>
                <a:gd name="T22" fmla="*/ 190 w 420"/>
                <a:gd name="T23" fmla="*/ 53 h 60"/>
                <a:gd name="T24" fmla="*/ 186 w 420"/>
                <a:gd name="T25" fmla="*/ 52 h 60"/>
                <a:gd name="T26" fmla="*/ 185 w 420"/>
                <a:gd name="T27" fmla="*/ 49 h 60"/>
                <a:gd name="T28" fmla="*/ 180 w 420"/>
                <a:gd name="T29" fmla="*/ 47 h 60"/>
                <a:gd name="T30" fmla="*/ 29 w 420"/>
                <a:gd name="T31" fmla="*/ 60 h 60"/>
                <a:gd name="T32" fmla="*/ 26 w 420"/>
                <a:gd name="T33" fmla="*/ 60 h 60"/>
                <a:gd name="T34" fmla="*/ 0 w 420"/>
                <a:gd name="T35" fmla="*/ 34 h 60"/>
                <a:gd name="T36" fmla="*/ 25 w 420"/>
                <a:gd name="T37" fmla="*/ 8 h 60"/>
                <a:gd name="T38" fmla="*/ 25 w 420"/>
                <a:gd name="T39" fmla="*/ 8 h 60"/>
                <a:gd name="T40" fmla="*/ 173 w 420"/>
                <a:gd name="T41" fmla="*/ 1 h 60"/>
                <a:gd name="T42" fmla="*/ 188 w 420"/>
                <a:gd name="T43" fmla="*/ 5 h 60"/>
                <a:gd name="T44" fmla="*/ 203 w 420"/>
                <a:gd name="T45" fmla="*/ 0 h 60"/>
                <a:gd name="T46" fmla="*/ 217 w 420"/>
                <a:gd name="T47" fmla="*/ 0 h 60"/>
                <a:gd name="T48" fmla="*/ 232 w 420"/>
                <a:gd name="T49" fmla="*/ 5 h 60"/>
                <a:gd name="T50" fmla="*/ 247 w 420"/>
                <a:gd name="T51" fmla="*/ 1 h 60"/>
                <a:gd name="T52" fmla="*/ 395 w 420"/>
                <a:gd name="T53" fmla="*/ 8 h 60"/>
                <a:gd name="T54" fmla="*/ 420 w 420"/>
                <a:gd name="T55" fmla="*/ 34 h 60"/>
                <a:gd name="T56" fmla="*/ 394 w 420"/>
                <a:gd name="T57" fmla="*/ 60 h 60"/>
                <a:gd name="T58" fmla="*/ 26 w 420"/>
                <a:gd name="T59" fmla="*/ 26 h 60"/>
                <a:gd name="T60" fmla="*/ 18 w 420"/>
                <a:gd name="T61" fmla="*/ 34 h 60"/>
                <a:gd name="T62" fmla="*/ 26 w 420"/>
                <a:gd name="T63" fmla="*/ 42 h 60"/>
                <a:gd name="T64" fmla="*/ 26 w 420"/>
                <a:gd name="T65" fmla="*/ 42 h 60"/>
                <a:gd name="T66" fmla="*/ 28 w 420"/>
                <a:gd name="T67" fmla="*/ 42 h 60"/>
                <a:gd name="T68" fmla="*/ 178 w 420"/>
                <a:gd name="T69" fmla="*/ 29 h 60"/>
                <a:gd name="T70" fmla="*/ 180 w 420"/>
                <a:gd name="T71" fmla="*/ 29 h 60"/>
                <a:gd name="T72" fmla="*/ 199 w 420"/>
                <a:gd name="T73" fmla="*/ 36 h 60"/>
                <a:gd name="T74" fmla="*/ 200 w 420"/>
                <a:gd name="T75" fmla="*/ 36 h 60"/>
                <a:gd name="T76" fmla="*/ 202 w 420"/>
                <a:gd name="T77" fmla="*/ 39 h 60"/>
                <a:gd name="T78" fmla="*/ 210 w 420"/>
                <a:gd name="T79" fmla="*/ 41 h 60"/>
                <a:gd name="T80" fmla="*/ 210 w 420"/>
                <a:gd name="T81" fmla="*/ 41 h 60"/>
                <a:gd name="T82" fmla="*/ 218 w 420"/>
                <a:gd name="T83" fmla="*/ 39 h 60"/>
                <a:gd name="T84" fmla="*/ 220 w 420"/>
                <a:gd name="T85" fmla="*/ 36 h 60"/>
                <a:gd name="T86" fmla="*/ 221 w 420"/>
                <a:gd name="T87" fmla="*/ 36 h 60"/>
                <a:gd name="T88" fmla="*/ 242 w 420"/>
                <a:gd name="T89" fmla="*/ 29 h 60"/>
                <a:gd name="T90" fmla="*/ 392 w 420"/>
                <a:gd name="T91" fmla="*/ 42 h 60"/>
                <a:gd name="T92" fmla="*/ 394 w 420"/>
                <a:gd name="T93" fmla="*/ 42 h 60"/>
                <a:gd name="T94" fmla="*/ 402 w 420"/>
                <a:gd name="T95" fmla="*/ 34 h 60"/>
                <a:gd name="T96" fmla="*/ 395 w 420"/>
                <a:gd name="T97" fmla="*/ 26 h 60"/>
                <a:gd name="T98" fmla="*/ 394 w 420"/>
                <a:gd name="T99" fmla="*/ 26 h 60"/>
                <a:gd name="T100" fmla="*/ 246 w 420"/>
                <a:gd name="T101" fmla="*/ 19 h 60"/>
                <a:gd name="T102" fmla="*/ 246 w 420"/>
                <a:gd name="T103" fmla="*/ 19 h 60"/>
                <a:gd name="T104" fmla="*/ 242 w 420"/>
                <a:gd name="T105" fmla="*/ 20 h 60"/>
                <a:gd name="T106" fmla="*/ 231 w 420"/>
                <a:gd name="T107" fmla="*/ 28 h 60"/>
                <a:gd name="T108" fmla="*/ 221 w 420"/>
                <a:gd name="T109" fmla="*/ 20 h 60"/>
                <a:gd name="T110" fmla="*/ 217 w 420"/>
                <a:gd name="T111" fmla="*/ 19 h 60"/>
                <a:gd name="T112" fmla="*/ 203 w 420"/>
                <a:gd name="T113" fmla="*/ 19 h 60"/>
                <a:gd name="T114" fmla="*/ 199 w 420"/>
                <a:gd name="T115" fmla="*/ 20 h 60"/>
                <a:gd name="T116" fmla="*/ 189 w 420"/>
                <a:gd name="T117" fmla="*/ 28 h 60"/>
                <a:gd name="T118" fmla="*/ 178 w 420"/>
                <a:gd name="T119" fmla="*/ 20 h 60"/>
                <a:gd name="T120" fmla="*/ 174 w 420"/>
                <a:gd name="T121" fmla="*/ 19 h 60"/>
                <a:gd name="T122" fmla="*/ 26 w 420"/>
                <a:gd name="T123" fmla="*/ 26 h 60"/>
                <a:gd name="T124" fmla="*/ 26 w 420"/>
                <a:gd name="T125" fmla="*/ 26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20" h="60">
                  <a:moveTo>
                    <a:pt x="394" y="60"/>
                  </a:moveTo>
                  <a:cubicBezTo>
                    <a:pt x="394" y="60"/>
                    <a:pt x="394" y="60"/>
                    <a:pt x="394" y="60"/>
                  </a:cubicBezTo>
                  <a:cubicBezTo>
                    <a:pt x="393" y="60"/>
                    <a:pt x="392" y="60"/>
                    <a:pt x="391" y="60"/>
                  </a:cubicBezTo>
                  <a:cubicBezTo>
                    <a:pt x="390" y="60"/>
                    <a:pt x="390" y="60"/>
                    <a:pt x="390" y="60"/>
                  </a:cubicBezTo>
                  <a:cubicBezTo>
                    <a:pt x="240" y="47"/>
                    <a:pt x="240" y="47"/>
                    <a:pt x="240" y="47"/>
                  </a:cubicBezTo>
                  <a:cubicBezTo>
                    <a:pt x="240" y="47"/>
                    <a:pt x="240" y="47"/>
                    <a:pt x="240" y="47"/>
                  </a:cubicBezTo>
                  <a:cubicBezTo>
                    <a:pt x="238" y="47"/>
                    <a:pt x="236" y="48"/>
                    <a:pt x="235" y="49"/>
                  </a:cubicBezTo>
                  <a:cubicBezTo>
                    <a:pt x="235" y="52"/>
                    <a:pt x="235" y="52"/>
                    <a:pt x="235" y="52"/>
                  </a:cubicBezTo>
                  <a:cubicBezTo>
                    <a:pt x="230" y="53"/>
                    <a:pt x="230" y="53"/>
                    <a:pt x="230" y="53"/>
                  </a:cubicBezTo>
                  <a:cubicBezTo>
                    <a:pt x="225" y="57"/>
                    <a:pt x="218" y="59"/>
                    <a:pt x="210" y="59"/>
                  </a:cubicBezTo>
                  <a:cubicBezTo>
                    <a:pt x="210" y="59"/>
                    <a:pt x="210" y="59"/>
                    <a:pt x="210" y="59"/>
                  </a:cubicBezTo>
                  <a:cubicBezTo>
                    <a:pt x="202" y="59"/>
                    <a:pt x="195" y="57"/>
                    <a:pt x="190" y="53"/>
                  </a:cubicBezTo>
                  <a:cubicBezTo>
                    <a:pt x="186" y="52"/>
                    <a:pt x="186" y="52"/>
                    <a:pt x="186" y="52"/>
                  </a:cubicBezTo>
                  <a:cubicBezTo>
                    <a:pt x="185" y="49"/>
                    <a:pt x="185" y="49"/>
                    <a:pt x="185" y="49"/>
                  </a:cubicBezTo>
                  <a:cubicBezTo>
                    <a:pt x="184" y="48"/>
                    <a:pt x="182" y="47"/>
                    <a:pt x="180" y="47"/>
                  </a:cubicBezTo>
                  <a:cubicBezTo>
                    <a:pt x="29" y="60"/>
                    <a:pt x="29" y="60"/>
                    <a:pt x="29" y="60"/>
                  </a:cubicBezTo>
                  <a:cubicBezTo>
                    <a:pt x="28" y="60"/>
                    <a:pt x="27" y="60"/>
                    <a:pt x="26" y="60"/>
                  </a:cubicBezTo>
                  <a:cubicBezTo>
                    <a:pt x="12" y="60"/>
                    <a:pt x="0" y="48"/>
                    <a:pt x="0" y="34"/>
                  </a:cubicBezTo>
                  <a:cubicBezTo>
                    <a:pt x="0" y="20"/>
                    <a:pt x="11" y="9"/>
                    <a:pt x="25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173" y="1"/>
                    <a:pt x="173" y="1"/>
                    <a:pt x="173" y="1"/>
                  </a:cubicBezTo>
                  <a:cubicBezTo>
                    <a:pt x="178" y="1"/>
                    <a:pt x="184" y="2"/>
                    <a:pt x="188" y="5"/>
                  </a:cubicBezTo>
                  <a:cubicBezTo>
                    <a:pt x="192" y="2"/>
                    <a:pt x="197" y="0"/>
                    <a:pt x="203" y="0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23" y="0"/>
                    <a:pt x="228" y="2"/>
                    <a:pt x="232" y="5"/>
                  </a:cubicBezTo>
                  <a:cubicBezTo>
                    <a:pt x="236" y="2"/>
                    <a:pt x="242" y="1"/>
                    <a:pt x="247" y="1"/>
                  </a:cubicBezTo>
                  <a:cubicBezTo>
                    <a:pt x="395" y="8"/>
                    <a:pt x="395" y="8"/>
                    <a:pt x="395" y="8"/>
                  </a:cubicBezTo>
                  <a:cubicBezTo>
                    <a:pt x="409" y="9"/>
                    <a:pt x="420" y="20"/>
                    <a:pt x="420" y="34"/>
                  </a:cubicBezTo>
                  <a:cubicBezTo>
                    <a:pt x="420" y="48"/>
                    <a:pt x="408" y="60"/>
                    <a:pt x="394" y="60"/>
                  </a:cubicBezTo>
                  <a:close/>
                  <a:moveTo>
                    <a:pt x="26" y="26"/>
                  </a:moveTo>
                  <a:cubicBezTo>
                    <a:pt x="21" y="26"/>
                    <a:pt x="18" y="30"/>
                    <a:pt x="18" y="34"/>
                  </a:cubicBezTo>
                  <a:cubicBezTo>
                    <a:pt x="18" y="38"/>
                    <a:pt x="22" y="42"/>
                    <a:pt x="26" y="42"/>
                  </a:cubicBezTo>
                  <a:cubicBezTo>
                    <a:pt x="26" y="42"/>
                    <a:pt x="26" y="42"/>
                    <a:pt x="26" y="42"/>
                  </a:cubicBezTo>
                  <a:cubicBezTo>
                    <a:pt x="27" y="42"/>
                    <a:pt x="28" y="42"/>
                    <a:pt x="28" y="42"/>
                  </a:cubicBezTo>
                  <a:cubicBezTo>
                    <a:pt x="178" y="29"/>
                    <a:pt x="178" y="29"/>
                    <a:pt x="178" y="29"/>
                  </a:cubicBezTo>
                  <a:cubicBezTo>
                    <a:pt x="179" y="29"/>
                    <a:pt x="179" y="29"/>
                    <a:pt x="180" y="29"/>
                  </a:cubicBezTo>
                  <a:cubicBezTo>
                    <a:pt x="187" y="29"/>
                    <a:pt x="194" y="32"/>
                    <a:pt x="199" y="36"/>
                  </a:cubicBezTo>
                  <a:cubicBezTo>
                    <a:pt x="200" y="36"/>
                    <a:pt x="200" y="36"/>
                    <a:pt x="200" y="36"/>
                  </a:cubicBezTo>
                  <a:cubicBezTo>
                    <a:pt x="202" y="39"/>
                    <a:pt x="202" y="39"/>
                    <a:pt x="202" y="39"/>
                  </a:cubicBezTo>
                  <a:cubicBezTo>
                    <a:pt x="202" y="40"/>
                    <a:pt x="205" y="41"/>
                    <a:pt x="210" y="41"/>
                  </a:cubicBezTo>
                  <a:cubicBezTo>
                    <a:pt x="210" y="41"/>
                    <a:pt x="210" y="41"/>
                    <a:pt x="210" y="41"/>
                  </a:cubicBezTo>
                  <a:cubicBezTo>
                    <a:pt x="215" y="41"/>
                    <a:pt x="218" y="40"/>
                    <a:pt x="218" y="39"/>
                  </a:cubicBezTo>
                  <a:cubicBezTo>
                    <a:pt x="220" y="36"/>
                    <a:pt x="220" y="36"/>
                    <a:pt x="220" y="36"/>
                  </a:cubicBezTo>
                  <a:cubicBezTo>
                    <a:pt x="221" y="36"/>
                    <a:pt x="221" y="36"/>
                    <a:pt x="221" y="36"/>
                  </a:cubicBezTo>
                  <a:cubicBezTo>
                    <a:pt x="227" y="32"/>
                    <a:pt x="235" y="29"/>
                    <a:pt x="242" y="29"/>
                  </a:cubicBezTo>
                  <a:cubicBezTo>
                    <a:pt x="392" y="42"/>
                    <a:pt x="392" y="42"/>
                    <a:pt x="392" y="42"/>
                  </a:cubicBezTo>
                  <a:cubicBezTo>
                    <a:pt x="392" y="42"/>
                    <a:pt x="393" y="42"/>
                    <a:pt x="394" y="42"/>
                  </a:cubicBezTo>
                  <a:cubicBezTo>
                    <a:pt x="398" y="42"/>
                    <a:pt x="402" y="38"/>
                    <a:pt x="402" y="34"/>
                  </a:cubicBezTo>
                  <a:cubicBezTo>
                    <a:pt x="402" y="30"/>
                    <a:pt x="399" y="26"/>
                    <a:pt x="395" y="26"/>
                  </a:cubicBezTo>
                  <a:cubicBezTo>
                    <a:pt x="394" y="26"/>
                    <a:pt x="394" y="26"/>
                    <a:pt x="394" y="26"/>
                  </a:cubicBezTo>
                  <a:cubicBezTo>
                    <a:pt x="246" y="19"/>
                    <a:pt x="246" y="19"/>
                    <a:pt x="246" y="19"/>
                  </a:cubicBezTo>
                  <a:cubicBezTo>
                    <a:pt x="246" y="19"/>
                    <a:pt x="246" y="19"/>
                    <a:pt x="246" y="19"/>
                  </a:cubicBezTo>
                  <a:cubicBezTo>
                    <a:pt x="244" y="19"/>
                    <a:pt x="243" y="20"/>
                    <a:pt x="242" y="20"/>
                  </a:cubicBezTo>
                  <a:cubicBezTo>
                    <a:pt x="239" y="27"/>
                    <a:pt x="234" y="28"/>
                    <a:pt x="231" y="28"/>
                  </a:cubicBezTo>
                  <a:cubicBezTo>
                    <a:pt x="227" y="28"/>
                    <a:pt x="223" y="25"/>
                    <a:pt x="221" y="20"/>
                  </a:cubicBezTo>
                  <a:cubicBezTo>
                    <a:pt x="220" y="19"/>
                    <a:pt x="219" y="19"/>
                    <a:pt x="217" y="19"/>
                  </a:cubicBezTo>
                  <a:cubicBezTo>
                    <a:pt x="203" y="19"/>
                    <a:pt x="203" y="19"/>
                    <a:pt x="203" y="19"/>
                  </a:cubicBezTo>
                  <a:cubicBezTo>
                    <a:pt x="201" y="19"/>
                    <a:pt x="200" y="19"/>
                    <a:pt x="199" y="20"/>
                  </a:cubicBezTo>
                  <a:cubicBezTo>
                    <a:pt x="197" y="25"/>
                    <a:pt x="193" y="28"/>
                    <a:pt x="189" y="28"/>
                  </a:cubicBezTo>
                  <a:cubicBezTo>
                    <a:pt x="186" y="28"/>
                    <a:pt x="181" y="27"/>
                    <a:pt x="178" y="20"/>
                  </a:cubicBezTo>
                  <a:cubicBezTo>
                    <a:pt x="177" y="20"/>
                    <a:pt x="176" y="19"/>
                    <a:pt x="174" y="19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6" y="26"/>
                    <a:pt x="26" y="26"/>
                    <a:pt x="26" y="2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74" name="Freeform 89"/>
            <p:cNvSpPr/>
            <p:nvPr/>
          </p:nvSpPr>
          <p:spPr bwMode="auto">
            <a:xfrm>
              <a:off x="5354638" y="3525838"/>
              <a:ext cx="669925" cy="163513"/>
            </a:xfrm>
            <a:custGeom>
              <a:avLst/>
              <a:gdLst>
                <a:gd name="T0" fmla="*/ 169 w 177"/>
                <a:gd name="T1" fmla="*/ 37 h 43"/>
                <a:gd name="T2" fmla="*/ 168 w 177"/>
                <a:gd name="T3" fmla="*/ 36 h 43"/>
                <a:gd name="T4" fmla="*/ 92 w 177"/>
                <a:gd name="T5" fmla="*/ 1 h 43"/>
                <a:gd name="T6" fmla="*/ 75 w 177"/>
                <a:gd name="T7" fmla="*/ 0 h 43"/>
                <a:gd name="T8" fmla="*/ 18 w 177"/>
                <a:gd name="T9" fmla="*/ 15 h 43"/>
                <a:gd name="T10" fmla="*/ 3 w 177"/>
                <a:gd name="T11" fmla="*/ 29 h 43"/>
                <a:gd name="T12" fmla="*/ 1 w 177"/>
                <a:gd name="T13" fmla="*/ 39 h 43"/>
                <a:gd name="T14" fmla="*/ 9 w 177"/>
                <a:gd name="T15" fmla="*/ 43 h 43"/>
                <a:gd name="T16" fmla="*/ 177 w 177"/>
                <a:gd name="T17" fmla="*/ 43 h 43"/>
                <a:gd name="T18" fmla="*/ 169 w 177"/>
                <a:gd name="T19" fmla="*/ 37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7" h="43">
                  <a:moveTo>
                    <a:pt x="169" y="37"/>
                  </a:moveTo>
                  <a:cubicBezTo>
                    <a:pt x="168" y="36"/>
                    <a:pt x="168" y="36"/>
                    <a:pt x="168" y="36"/>
                  </a:cubicBezTo>
                  <a:cubicBezTo>
                    <a:pt x="141" y="16"/>
                    <a:pt x="115" y="5"/>
                    <a:pt x="92" y="1"/>
                  </a:cubicBezTo>
                  <a:cubicBezTo>
                    <a:pt x="87" y="1"/>
                    <a:pt x="81" y="0"/>
                    <a:pt x="75" y="0"/>
                  </a:cubicBezTo>
                  <a:cubicBezTo>
                    <a:pt x="40" y="0"/>
                    <a:pt x="18" y="15"/>
                    <a:pt x="18" y="15"/>
                  </a:cubicBezTo>
                  <a:cubicBezTo>
                    <a:pt x="16" y="16"/>
                    <a:pt x="6" y="23"/>
                    <a:pt x="3" y="29"/>
                  </a:cubicBezTo>
                  <a:cubicBezTo>
                    <a:pt x="1" y="33"/>
                    <a:pt x="0" y="36"/>
                    <a:pt x="1" y="39"/>
                  </a:cubicBezTo>
                  <a:cubicBezTo>
                    <a:pt x="3" y="42"/>
                    <a:pt x="5" y="43"/>
                    <a:pt x="9" y="43"/>
                  </a:cubicBezTo>
                  <a:cubicBezTo>
                    <a:pt x="177" y="43"/>
                    <a:pt x="177" y="43"/>
                    <a:pt x="177" y="43"/>
                  </a:cubicBezTo>
                  <a:cubicBezTo>
                    <a:pt x="174" y="40"/>
                    <a:pt x="170" y="37"/>
                    <a:pt x="169" y="3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75" name="Freeform 90"/>
            <p:cNvSpPr/>
            <p:nvPr/>
          </p:nvSpPr>
          <p:spPr bwMode="auto">
            <a:xfrm>
              <a:off x="6175375" y="3063876"/>
              <a:ext cx="654050" cy="571500"/>
            </a:xfrm>
            <a:custGeom>
              <a:avLst/>
              <a:gdLst>
                <a:gd name="T0" fmla="*/ 171 w 173"/>
                <a:gd name="T1" fmla="*/ 114 h 151"/>
                <a:gd name="T2" fmla="*/ 157 w 173"/>
                <a:gd name="T3" fmla="*/ 87 h 151"/>
                <a:gd name="T4" fmla="*/ 157 w 173"/>
                <a:gd name="T5" fmla="*/ 86 h 151"/>
                <a:gd name="T6" fmla="*/ 123 w 173"/>
                <a:gd name="T7" fmla="*/ 21 h 151"/>
                <a:gd name="T8" fmla="*/ 116 w 173"/>
                <a:gd name="T9" fmla="*/ 8 h 151"/>
                <a:gd name="T10" fmla="*/ 115 w 173"/>
                <a:gd name="T11" fmla="*/ 7 h 151"/>
                <a:gd name="T12" fmla="*/ 87 w 173"/>
                <a:gd name="T13" fmla="*/ 0 h 151"/>
                <a:gd name="T14" fmla="*/ 101 w 173"/>
                <a:gd name="T15" fmla="*/ 24 h 151"/>
                <a:gd name="T16" fmla="*/ 103 w 173"/>
                <a:gd name="T17" fmla="*/ 45 h 151"/>
                <a:gd name="T18" fmla="*/ 88 w 173"/>
                <a:gd name="T19" fmla="*/ 59 h 151"/>
                <a:gd name="T20" fmla="*/ 38 w 173"/>
                <a:gd name="T21" fmla="*/ 87 h 151"/>
                <a:gd name="T22" fmla="*/ 1 w 173"/>
                <a:gd name="T23" fmla="*/ 149 h 151"/>
                <a:gd name="T24" fmla="*/ 0 w 173"/>
                <a:gd name="T25" fmla="*/ 151 h 151"/>
                <a:gd name="T26" fmla="*/ 1 w 173"/>
                <a:gd name="T27" fmla="*/ 151 h 151"/>
                <a:gd name="T28" fmla="*/ 9 w 173"/>
                <a:gd name="T29" fmla="*/ 146 h 151"/>
                <a:gd name="T30" fmla="*/ 86 w 173"/>
                <a:gd name="T31" fmla="*/ 112 h 151"/>
                <a:gd name="T32" fmla="*/ 113 w 173"/>
                <a:gd name="T33" fmla="*/ 109 h 151"/>
                <a:gd name="T34" fmla="*/ 165 w 173"/>
                <a:gd name="T35" fmla="*/ 120 h 151"/>
                <a:gd name="T36" fmla="*/ 169 w 173"/>
                <a:gd name="T37" fmla="*/ 121 h 151"/>
                <a:gd name="T38" fmla="*/ 172 w 173"/>
                <a:gd name="T39" fmla="*/ 120 h 151"/>
                <a:gd name="T40" fmla="*/ 171 w 173"/>
                <a:gd name="T41" fmla="*/ 114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73" h="151">
                  <a:moveTo>
                    <a:pt x="171" y="114"/>
                  </a:moveTo>
                  <a:cubicBezTo>
                    <a:pt x="157" y="87"/>
                    <a:pt x="157" y="87"/>
                    <a:pt x="157" y="87"/>
                  </a:cubicBezTo>
                  <a:cubicBezTo>
                    <a:pt x="157" y="86"/>
                    <a:pt x="157" y="86"/>
                    <a:pt x="157" y="86"/>
                  </a:cubicBezTo>
                  <a:cubicBezTo>
                    <a:pt x="123" y="21"/>
                    <a:pt x="123" y="21"/>
                    <a:pt x="123" y="21"/>
                  </a:cubicBezTo>
                  <a:cubicBezTo>
                    <a:pt x="120" y="17"/>
                    <a:pt x="117" y="11"/>
                    <a:pt x="116" y="8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5" y="7"/>
                    <a:pt x="101" y="0"/>
                    <a:pt x="87" y="0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5" y="31"/>
                    <a:pt x="105" y="38"/>
                    <a:pt x="103" y="45"/>
                  </a:cubicBezTo>
                  <a:cubicBezTo>
                    <a:pt x="100" y="51"/>
                    <a:pt x="95" y="56"/>
                    <a:pt x="88" y="59"/>
                  </a:cubicBezTo>
                  <a:cubicBezTo>
                    <a:pt x="85" y="60"/>
                    <a:pt x="56" y="71"/>
                    <a:pt x="38" y="87"/>
                  </a:cubicBezTo>
                  <a:cubicBezTo>
                    <a:pt x="19" y="105"/>
                    <a:pt x="8" y="123"/>
                    <a:pt x="1" y="149"/>
                  </a:cubicBezTo>
                  <a:cubicBezTo>
                    <a:pt x="0" y="151"/>
                    <a:pt x="0" y="151"/>
                    <a:pt x="0" y="151"/>
                  </a:cubicBezTo>
                  <a:cubicBezTo>
                    <a:pt x="0" y="151"/>
                    <a:pt x="1" y="151"/>
                    <a:pt x="1" y="151"/>
                  </a:cubicBezTo>
                  <a:cubicBezTo>
                    <a:pt x="3" y="149"/>
                    <a:pt x="6" y="147"/>
                    <a:pt x="9" y="146"/>
                  </a:cubicBezTo>
                  <a:cubicBezTo>
                    <a:pt x="9" y="146"/>
                    <a:pt x="42" y="125"/>
                    <a:pt x="86" y="112"/>
                  </a:cubicBezTo>
                  <a:cubicBezTo>
                    <a:pt x="95" y="110"/>
                    <a:pt x="104" y="109"/>
                    <a:pt x="113" y="109"/>
                  </a:cubicBezTo>
                  <a:cubicBezTo>
                    <a:pt x="141" y="109"/>
                    <a:pt x="165" y="120"/>
                    <a:pt x="165" y="120"/>
                  </a:cubicBezTo>
                  <a:cubicBezTo>
                    <a:pt x="167" y="121"/>
                    <a:pt x="168" y="121"/>
                    <a:pt x="169" y="121"/>
                  </a:cubicBezTo>
                  <a:cubicBezTo>
                    <a:pt x="171" y="121"/>
                    <a:pt x="172" y="120"/>
                    <a:pt x="172" y="120"/>
                  </a:cubicBezTo>
                  <a:cubicBezTo>
                    <a:pt x="173" y="118"/>
                    <a:pt x="172" y="116"/>
                    <a:pt x="171" y="11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14340" name="文本框 11"/>
          <p:cNvSpPr txBox="1"/>
          <p:nvPr/>
        </p:nvSpPr>
        <p:spPr>
          <a:xfrm>
            <a:off x="1738313" y="552450"/>
            <a:ext cx="2555875" cy="646113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pPr>
              <a:buFontTx/>
            </a:pPr>
            <a:r>
              <a:rPr lang="zh-CN" altLang="en-US" sz="36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数据集划分</a:t>
            </a:r>
            <a:endParaRPr lang="zh-CN" altLang="en-US" sz="36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4341" name="文本框 39"/>
          <p:cNvSpPr txBox="1"/>
          <p:nvPr/>
        </p:nvSpPr>
        <p:spPr>
          <a:xfrm>
            <a:off x="885825" y="3003550"/>
            <a:ext cx="3478213" cy="1077913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 algn="ctr">
              <a:buFontTx/>
            </a:pPr>
            <a:r>
              <a:rPr lang="zh-CN" altLang="en-US" sz="3200" b="1" dirty="0">
                <a:solidFill>
                  <a:srgbClr val="4B649F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训练集及验证集</a:t>
            </a:r>
            <a:endParaRPr lang="en-US" altLang="zh-CN" sz="3200" b="1" dirty="0">
              <a:solidFill>
                <a:srgbClr val="4B649F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algn="ctr">
              <a:buFontTx/>
            </a:pPr>
            <a:r>
              <a:rPr lang="zh-CN" altLang="en-US" sz="3200" b="1" dirty="0">
                <a:solidFill>
                  <a:srgbClr val="4B649F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划分流程图</a:t>
            </a:r>
            <a:endParaRPr lang="zh-CN" altLang="en-US" sz="3200" b="1" dirty="0">
              <a:solidFill>
                <a:srgbClr val="4B649F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14342" name="图片 17"/>
          <p:cNvPicPr>
            <a:picLocks noChangeAspect="1"/>
          </p:cNvPicPr>
          <p:nvPr/>
        </p:nvPicPr>
        <p:blipFill>
          <a:blip r:embed="rId1"/>
          <a:srcRect l="6932"/>
          <a:stretch>
            <a:fillRect/>
          </a:stretch>
        </p:blipFill>
        <p:spPr>
          <a:xfrm>
            <a:off x="5584825" y="371475"/>
            <a:ext cx="4868863" cy="6342063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361" name="文本框 11"/>
          <p:cNvSpPr txBox="1"/>
          <p:nvPr/>
        </p:nvSpPr>
        <p:spPr>
          <a:xfrm>
            <a:off x="1738313" y="552450"/>
            <a:ext cx="2068512" cy="646113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pPr>
              <a:buFontTx/>
            </a:pPr>
            <a:r>
              <a:rPr lang="zh-CN" altLang="en-US" sz="36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网络模型</a:t>
            </a:r>
            <a:endParaRPr lang="zh-CN" altLang="en-US" sz="36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15362" name="图片 14" descr="图示&#10;&#10;描述已自动生成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3863" y="211138"/>
            <a:ext cx="11179175" cy="36353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5363" name="文本框 13"/>
          <p:cNvSpPr txBox="1"/>
          <p:nvPr/>
        </p:nvSpPr>
        <p:spPr>
          <a:xfrm>
            <a:off x="322263" y="1231900"/>
            <a:ext cx="762000" cy="36830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 eaLnBrk="0" hangingPunct="0">
              <a:buFontTx/>
            </a:pPr>
            <a:r>
              <a:rPr lang="en-US" altLang="zh-CN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1</a:t>
            </a:r>
            <a:endParaRPr lang="zh-CN" altLang="en-US" dirty="0">
              <a:solidFill>
                <a:srgbClr val="FF0000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5364" name="文本框 28"/>
          <p:cNvSpPr txBox="1"/>
          <p:nvPr/>
        </p:nvSpPr>
        <p:spPr>
          <a:xfrm>
            <a:off x="322263" y="1712913"/>
            <a:ext cx="762000" cy="36830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 eaLnBrk="0" hangingPunct="0">
              <a:buFontTx/>
            </a:pPr>
            <a:r>
              <a:rPr lang="en-US" altLang="zh-CN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2</a:t>
            </a:r>
            <a:endParaRPr lang="zh-CN" altLang="en-US" dirty="0">
              <a:solidFill>
                <a:srgbClr val="FF0000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5365" name="文本框 29"/>
          <p:cNvSpPr txBox="1"/>
          <p:nvPr/>
        </p:nvSpPr>
        <p:spPr>
          <a:xfrm>
            <a:off x="322263" y="2401888"/>
            <a:ext cx="762000" cy="369887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 eaLnBrk="0" hangingPunct="0">
              <a:buFontTx/>
            </a:pPr>
            <a:r>
              <a:rPr lang="en-US" altLang="zh-CN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3</a:t>
            </a:r>
            <a:endParaRPr lang="zh-CN" altLang="en-US" dirty="0">
              <a:solidFill>
                <a:srgbClr val="FF0000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5366" name="文本框 30"/>
          <p:cNvSpPr txBox="1"/>
          <p:nvPr/>
        </p:nvSpPr>
        <p:spPr>
          <a:xfrm>
            <a:off x="5476875" y="2771775"/>
            <a:ext cx="762000" cy="369888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 eaLnBrk="0" hangingPunct="0">
              <a:buFontTx/>
            </a:pPr>
            <a:r>
              <a:rPr lang="en-US" altLang="zh-CN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5</a:t>
            </a:r>
            <a:endParaRPr lang="zh-CN" altLang="en-US" dirty="0">
              <a:solidFill>
                <a:srgbClr val="FF0000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5367" name="文本框 31"/>
          <p:cNvSpPr txBox="1"/>
          <p:nvPr/>
        </p:nvSpPr>
        <p:spPr>
          <a:xfrm>
            <a:off x="322263" y="3216275"/>
            <a:ext cx="762000" cy="369888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 eaLnBrk="0" hangingPunct="0">
              <a:buFontTx/>
            </a:pPr>
            <a:r>
              <a:rPr lang="en-US" altLang="zh-CN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4</a:t>
            </a:r>
            <a:endParaRPr lang="zh-CN" altLang="en-US" dirty="0">
              <a:solidFill>
                <a:srgbClr val="FF0000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5368" name="文本框 32"/>
          <p:cNvSpPr txBox="1"/>
          <p:nvPr/>
        </p:nvSpPr>
        <p:spPr>
          <a:xfrm>
            <a:off x="8348663" y="2771775"/>
            <a:ext cx="762000" cy="369888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 eaLnBrk="0" hangingPunct="0">
              <a:buFontTx/>
            </a:pPr>
            <a:r>
              <a:rPr lang="en-US" altLang="zh-CN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6</a:t>
            </a:r>
            <a:endParaRPr lang="zh-CN" altLang="en-US" dirty="0">
              <a:solidFill>
                <a:srgbClr val="FF0000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15369" name="图片 18" descr="文本&#10;&#10;描述已自动生成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263" y="3957638"/>
            <a:ext cx="11118850" cy="26511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6" name="任意多边形 10"/>
          <p:cNvSpPr/>
          <p:nvPr/>
        </p:nvSpPr>
        <p:spPr>
          <a:xfrm rot="5400000">
            <a:off x="1643063" y="-1185862"/>
            <a:ext cx="914400" cy="4200525"/>
          </a:xfrm>
          <a:custGeom>
            <a:avLst/>
            <a:gdLst>
              <a:gd name="connsiteX0" fmla="*/ 0 w 990604"/>
              <a:gd name="connsiteY0" fmla="*/ 5956738 h 5956738"/>
              <a:gd name="connsiteX1" fmla="*/ 0 w 990604"/>
              <a:gd name="connsiteY1" fmla="*/ 317938 h 5956738"/>
              <a:gd name="connsiteX2" fmla="*/ 6 w 990604"/>
              <a:gd name="connsiteY2" fmla="*/ 317938 h 5956738"/>
              <a:gd name="connsiteX3" fmla="*/ 495305 w 990604"/>
              <a:gd name="connsiteY3" fmla="*/ 0 h 5956738"/>
              <a:gd name="connsiteX4" fmla="*/ 990604 w 990604"/>
              <a:gd name="connsiteY4" fmla="*/ 317938 h 5956738"/>
              <a:gd name="connsiteX5" fmla="*/ 990601 w 990604"/>
              <a:gd name="connsiteY5" fmla="*/ 317938 h 5956738"/>
              <a:gd name="connsiteX6" fmla="*/ 990601 w 990604"/>
              <a:gd name="connsiteY6" fmla="*/ 5956738 h 5956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0604" h="5956738">
                <a:moveTo>
                  <a:pt x="0" y="5956738"/>
                </a:moveTo>
                <a:lnTo>
                  <a:pt x="0" y="317938"/>
                </a:lnTo>
                <a:lnTo>
                  <a:pt x="6" y="317938"/>
                </a:lnTo>
                <a:lnTo>
                  <a:pt x="495305" y="0"/>
                </a:lnTo>
                <a:lnTo>
                  <a:pt x="990604" y="317938"/>
                </a:lnTo>
                <a:lnTo>
                  <a:pt x="990601" y="317938"/>
                </a:lnTo>
                <a:lnTo>
                  <a:pt x="990601" y="5956738"/>
                </a:lnTo>
                <a:close/>
              </a:path>
            </a:pathLst>
          </a:custGeom>
          <a:solidFill>
            <a:srgbClr val="4B64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7" name="椭圆 66"/>
          <p:cNvSpPr/>
          <p:nvPr/>
        </p:nvSpPr>
        <p:spPr>
          <a:xfrm>
            <a:off x="323850" y="247650"/>
            <a:ext cx="1333500" cy="1333500"/>
          </a:xfrm>
          <a:prstGeom prst="ellipse">
            <a:avLst/>
          </a:prstGeom>
          <a:solidFill>
            <a:schemeClr val="bg1"/>
          </a:solidFill>
          <a:ln w="38100">
            <a:solidFill>
              <a:srgbClr val="4B64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68" name="组合 67"/>
          <p:cNvGrpSpPr/>
          <p:nvPr/>
        </p:nvGrpSpPr>
        <p:grpSpPr>
          <a:xfrm>
            <a:off x="475624" y="571425"/>
            <a:ext cx="1029952" cy="685949"/>
            <a:chOff x="5302250" y="2903538"/>
            <a:chExt cx="1587500" cy="1057276"/>
          </a:xfrm>
          <a:solidFill>
            <a:srgbClr val="4B649F"/>
          </a:solidFill>
        </p:grpSpPr>
        <p:sp>
          <p:nvSpPr>
            <p:cNvPr id="69" name="Freeform 84"/>
            <p:cNvSpPr/>
            <p:nvPr/>
          </p:nvSpPr>
          <p:spPr bwMode="auto">
            <a:xfrm>
              <a:off x="5362575" y="3040063"/>
              <a:ext cx="706438" cy="614363"/>
            </a:xfrm>
            <a:custGeom>
              <a:avLst/>
              <a:gdLst>
                <a:gd name="T0" fmla="*/ 181 w 187"/>
                <a:gd name="T1" fmla="*/ 49 h 162"/>
                <a:gd name="T2" fmla="*/ 187 w 187"/>
                <a:gd name="T3" fmla="*/ 66 h 162"/>
                <a:gd name="T4" fmla="*/ 187 w 187"/>
                <a:gd name="T5" fmla="*/ 162 h 162"/>
                <a:gd name="T6" fmla="*/ 176 w 187"/>
                <a:gd name="T7" fmla="*/ 153 h 162"/>
                <a:gd name="T8" fmla="*/ 92 w 187"/>
                <a:gd name="T9" fmla="*/ 115 h 162"/>
                <a:gd name="T10" fmla="*/ 73 w 187"/>
                <a:gd name="T11" fmla="*/ 114 h 162"/>
                <a:gd name="T12" fmla="*/ 8 w 187"/>
                <a:gd name="T13" fmla="*/ 131 h 162"/>
                <a:gd name="T14" fmla="*/ 1 w 187"/>
                <a:gd name="T15" fmla="*/ 131 h 162"/>
                <a:gd name="T16" fmla="*/ 2 w 187"/>
                <a:gd name="T17" fmla="*/ 126 h 162"/>
                <a:gd name="T18" fmla="*/ 26 w 187"/>
                <a:gd name="T19" fmla="*/ 70 h 162"/>
                <a:gd name="T20" fmla="*/ 48 w 187"/>
                <a:gd name="T21" fmla="*/ 20 h 162"/>
                <a:gd name="T22" fmla="*/ 53 w 187"/>
                <a:gd name="T23" fmla="*/ 13 h 162"/>
                <a:gd name="T24" fmla="*/ 62 w 187"/>
                <a:gd name="T25" fmla="*/ 9 h 162"/>
                <a:gd name="T26" fmla="*/ 130 w 187"/>
                <a:gd name="T27" fmla="*/ 11 h 162"/>
                <a:gd name="T28" fmla="*/ 181 w 187"/>
                <a:gd name="T29" fmla="*/ 49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7" h="162">
                  <a:moveTo>
                    <a:pt x="181" y="49"/>
                  </a:moveTo>
                  <a:cubicBezTo>
                    <a:pt x="184" y="54"/>
                    <a:pt x="187" y="60"/>
                    <a:pt x="187" y="66"/>
                  </a:cubicBezTo>
                  <a:cubicBezTo>
                    <a:pt x="187" y="162"/>
                    <a:pt x="187" y="162"/>
                    <a:pt x="187" y="162"/>
                  </a:cubicBezTo>
                  <a:cubicBezTo>
                    <a:pt x="187" y="162"/>
                    <a:pt x="178" y="154"/>
                    <a:pt x="176" y="153"/>
                  </a:cubicBezTo>
                  <a:cubicBezTo>
                    <a:pt x="168" y="148"/>
                    <a:pt x="133" y="120"/>
                    <a:pt x="92" y="115"/>
                  </a:cubicBezTo>
                  <a:cubicBezTo>
                    <a:pt x="86" y="114"/>
                    <a:pt x="79" y="114"/>
                    <a:pt x="73" y="114"/>
                  </a:cubicBezTo>
                  <a:cubicBezTo>
                    <a:pt x="32" y="114"/>
                    <a:pt x="8" y="131"/>
                    <a:pt x="8" y="131"/>
                  </a:cubicBezTo>
                  <a:cubicBezTo>
                    <a:pt x="5" y="133"/>
                    <a:pt x="2" y="133"/>
                    <a:pt x="1" y="131"/>
                  </a:cubicBezTo>
                  <a:cubicBezTo>
                    <a:pt x="0" y="130"/>
                    <a:pt x="1" y="128"/>
                    <a:pt x="2" y="126"/>
                  </a:cubicBezTo>
                  <a:cubicBezTo>
                    <a:pt x="26" y="70"/>
                    <a:pt x="26" y="70"/>
                    <a:pt x="26" y="70"/>
                  </a:cubicBezTo>
                  <a:cubicBezTo>
                    <a:pt x="48" y="20"/>
                    <a:pt x="48" y="20"/>
                    <a:pt x="48" y="20"/>
                  </a:cubicBezTo>
                  <a:cubicBezTo>
                    <a:pt x="49" y="18"/>
                    <a:pt x="51" y="15"/>
                    <a:pt x="53" y="13"/>
                  </a:cubicBezTo>
                  <a:cubicBezTo>
                    <a:pt x="55" y="11"/>
                    <a:pt x="59" y="10"/>
                    <a:pt x="62" y="9"/>
                  </a:cubicBezTo>
                  <a:cubicBezTo>
                    <a:pt x="65" y="9"/>
                    <a:pt x="98" y="0"/>
                    <a:pt x="130" y="11"/>
                  </a:cubicBezTo>
                  <a:cubicBezTo>
                    <a:pt x="163" y="22"/>
                    <a:pt x="179" y="45"/>
                    <a:pt x="181" y="4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70" name="Freeform 85"/>
            <p:cNvSpPr/>
            <p:nvPr/>
          </p:nvSpPr>
          <p:spPr bwMode="auto">
            <a:xfrm>
              <a:off x="6115050" y="2903538"/>
              <a:ext cx="400050" cy="747713"/>
            </a:xfrm>
            <a:custGeom>
              <a:avLst/>
              <a:gdLst>
                <a:gd name="T0" fmla="*/ 44 w 106"/>
                <a:gd name="T1" fmla="*/ 119 h 197"/>
                <a:gd name="T2" fmla="*/ 3 w 106"/>
                <a:gd name="T3" fmla="*/ 187 h 197"/>
                <a:gd name="T4" fmla="*/ 0 w 106"/>
                <a:gd name="T5" fmla="*/ 197 h 197"/>
                <a:gd name="T6" fmla="*/ 0 w 106"/>
                <a:gd name="T7" fmla="*/ 83 h 197"/>
                <a:gd name="T8" fmla="*/ 1 w 106"/>
                <a:gd name="T9" fmla="*/ 64 h 197"/>
                <a:gd name="T10" fmla="*/ 16 w 106"/>
                <a:gd name="T11" fmla="*/ 29 h 197"/>
                <a:gd name="T12" fmla="*/ 49 w 106"/>
                <a:gd name="T13" fmla="*/ 1 h 197"/>
                <a:gd name="T14" fmla="*/ 54 w 106"/>
                <a:gd name="T15" fmla="*/ 0 h 197"/>
                <a:gd name="T16" fmla="*/ 64 w 106"/>
                <a:gd name="T17" fmla="*/ 6 h 197"/>
                <a:gd name="T18" fmla="*/ 85 w 106"/>
                <a:gd name="T19" fmla="*/ 42 h 197"/>
                <a:gd name="T20" fmla="*/ 86 w 106"/>
                <a:gd name="T21" fmla="*/ 42 h 197"/>
                <a:gd name="T22" fmla="*/ 104 w 106"/>
                <a:gd name="T23" fmla="*/ 74 h 197"/>
                <a:gd name="T24" fmla="*/ 105 w 106"/>
                <a:gd name="T25" fmla="*/ 82 h 197"/>
                <a:gd name="T26" fmla="*/ 99 w 106"/>
                <a:gd name="T27" fmla="*/ 87 h 197"/>
                <a:gd name="T28" fmla="*/ 44 w 106"/>
                <a:gd name="T29" fmla="*/ 119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6" h="197">
                  <a:moveTo>
                    <a:pt x="44" y="119"/>
                  </a:moveTo>
                  <a:cubicBezTo>
                    <a:pt x="25" y="137"/>
                    <a:pt x="12" y="156"/>
                    <a:pt x="3" y="187"/>
                  </a:cubicBezTo>
                  <a:cubicBezTo>
                    <a:pt x="0" y="197"/>
                    <a:pt x="0" y="197"/>
                    <a:pt x="0" y="197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77"/>
                    <a:pt x="0" y="69"/>
                    <a:pt x="1" y="64"/>
                  </a:cubicBezTo>
                  <a:cubicBezTo>
                    <a:pt x="1" y="63"/>
                    <a:pt x="3" y="47"/>
                    <a:pt x="16" y="29"/>
                  </a:cubicBezTo>
                  <a:cubicBezTo>
                    <a:pt x="30" y="11"/>
                    <a:pt x="48" y="1"/>
                    <a:pt x="49" y="1"/>
                  </a:cubicBezTo>
                  <a:cubicBezTo>
                    <a:pt x="51" y="0"/>
                    <a:pt x="52" y="0"/>
                    <a:pt x="54" y="0"/>
                  </a:cubicBezTo>
                  <a:cubicBezTo>
                    <a:pt x="58" y="0"/>
                    <a:pt x="62" y="2"/>
                    <a:pt x="64" y="6"/>
                  </a:cubicBezTo>
                  <a:cubicBezTo>
                    <a:pt x="85" y="42"/>
                    <a:pt x="85" y="42"/>
                    <a:pt x="85" y="42"/>
                  </a:cubicBezTo>
                  <a:cubicBezTo>
                    <a:pt x="86" y="42"/>
                    <a:pt x="86" y="42"/>
                    <a:pt x="86" y="42"/>
                  </a:cubicBezTo>
                  <a:cubicBezTo>
                    <a:pt x="104" y="74"/>
                    <a:pt x="104" y="74"/>
                    <a:pt x="104" y="74"/>
                  </a:cubicBezTo>
                  <a:cubicBezTo>
                    <a:pt x="106" y="76"/>
                    <a:pt x="106" y="79"/>
                    <a:pt x="105" y="82"/>
                  </a:cubicBezTo>
                  <a:cubicBezTo>
                    <a:pt x="104" y="84"/>
                    <a:pt x="102" y="86"/>
                    <a:pt x="99" y="87"/>
                  </a:cubicBezTo>
                  <a:cubicBezTo>
                    <a:pt x="99" y="87"/>
                    <a:pt x="66" y="99"/>
                    <a:pt x="44" y="11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71" name="Freeform 86"/>
            <p:cNvSpPr/>
            <p:nvPr/>
          </p:nvSpPr>
          <p:spPr bwMode="auto">
            <a:xfrm>
              <a:off x="6194425" y="3529013"/>
              <a:ext cx="642938" cy="160338"/>
            </a:xfrm>
            <a:custGeom>
              <a:avLst/>
              <a:gdLst>
                <a:gd name="T0" fmla="*/ 155 w 170"/>
                <a:gd name="T1" fmla="*/ 11 h 42"/>
                <a:gd name="T2" fmla="*/ 154 w 170"/>
                <a:gd name="T3" fmla="*/ 10 h 42"/>
                <a:gd name="T4" fmla="*/ 153 w 170"/>
                <a:gd name="T5" fmla="*/ 10 h 42"/>
                <a:gd name="T6" fmla="*/ 108 w 170"/>
                <a:gd name="T7" fmla="*/ 0 h 42"/>
                <a:gd name="T8" fmla="*/ 85 w 170"/>
                <a:gd name="T9" fmla="*/ 3 h 42"/>
                <a:gd name="T10" fmla="*/ 11 w 170"/>
                <a:gd name="T11" fmla="*/ 35 h 42"/>
                <a:gd name="T12" fmla="*/ 11 w 170"/>
                <a:gd name="T13" fmla="*/ 36 h 42"/>
                <a:gd name="T14" fmla="*/ 7 w 170"/>
                <a:gd name="T15" fmla="*/ 38 h 42"/>
                <a:gd name="T16" fmla="*/ 3 w 170"/>
                <a:gd name="T17" fmla="*/ 40 h 42"/>
                <a:gd name="T18" fmla="*/ 1 w 170"/>
                <a:gd name="T19" fmla="*/ 42 h 42"/>
                <a:gd name="T20" fmla="*/ 0 w 170"/>
                <a:gd name="T21" fmla="*/ 42 h 42"/>
                <a:gd name="T22" fmla="*/ 161 w 170"/>
                <a:gd name="T23" fmla="*/ 42 h 42"/>
                <a:gd name="T24" fmla="*/ 169 w 170"/>
                <a:gd name="T25" fmla="*/ 38 h 42"/>
                <a:gd name="T26" fmla="*/ 167 w 170"/>
                <a:gd name="T27" fmla="*/ 28 h 42"/>
                <a:gd name="T28" fmla="*/ 155 w 170"/>
                <a:gd name="T29" fmla="*/ 11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70" h="42">
                  <a:moveTo>
                    <a:pt x="155" y="11"/>
                  </a:moveTo>
                  <a:cubicBezTo>
                    <a:pt x="155" y="11"/>
                    <a:pt x="154" y="10"/>
                    <a:pt x="154" y="10"/>
                  </a:cubicBezTo>
                  <a:cubicBezTo>
                    <a:pt x="153" y="10"/>
                    <a:pt x="153" y="10"/>
                    <a:pt x="153" y="10"/>
                  </a:cubicBezTo>
                  <a:cubicBezTo>
                    <a:pt x="152" y="9"/>
                    <a:pt x="132" y="0"/>
                    <a:pt x="108" y="0"/>
                  </a:cubicBezTo>
                  <a:cubicBezTo>
                    <a:pt x="100" y="0"/>
                    <a:pt x="92" y="1"/>
                    <a:pt x="85" y="3"/>
                  </a:cubicBezTo>
                  <a:cubicBezTo>
                    <a:pt x="46" y="15"/>
                    <a:pt x="15" y="33"/>
                    <a:pt x="11" y="35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10" y="36"/>
                    <a:pt x="9" y="37"/>
                    <a:pt x="7" y="38"/>
                  </a:cubicBezTo>
                  <a:cubicBezTo>
                    <a:pt x="6" y="39"/>
                    <a:pt x="4" y="40"/>
                    <a:pt x="3" y="40"/>
                  </a:cubicBezTo>
                  <a:cubicBezTo>
                    <a:pt x="2" y="41"/>
                    <a:pt x="2" y="41"/>
                    <a:pt x="1" y="42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161" y="42"/>
                    <a:pt x="161" y="42"/>
                    <a:pt x="161" y="42"/>
                  </a:cubicBezTo>
                  <a:cubicBezTo>
                    <a:pt x="165" y="42"/>
                    <a:pt x="167" y="41"/>
                    <a:pt x="169" y="38"/>
                  </a:cubicBezTo>
                  <a:cubicBezTo>
                    <a:pt x="170" y="35"/>
                    <a:pt x="169" y="32"/>
                    <a:pt x="167" y="28"/>
                  </a:cubicBezTo>
                  <a:cubicBezTo>
                    <a:pt x="167" y="28"/>
                    <a:pt x="162" y="20"/>
                    <a:pt x="155" y="1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72" name="Freeform 87"/>
            <p:cNvSpPr/>
            <p:nvPr/>
          </p:nvSpPr>
          <p:spPr bwMode="auto">
            <a:xfrm>
              <a:off x="5335588" y="3771901"/>
              <a:ext cx="1520825" cy="155575"/>
            </a:xfrm>
            <a:custGeom>
              <a:avLst/>
              <a:gdLst>
                <a:gd name="T0" fmla="*/ 402 w 402"/>
                <a:gd name="T1" fmla="*/ 24 h 41"/>
                <a:gd name="T2" fmla="*/ 385 w 402"/>
                <a:gd name="T3" fmla="*/ 41 h 41"/>
                <a:gd name="T4" fmla="*/ 382 w 402"/>
                <a:gd name="T5" fmla="*/ 41 h 41"/>
                <a:gd name="T6" fmla="*/ 232 w 402"/>
                <a:gd name="T7" fmla="*/ 28 h 41"/>
                <a:gd name="T8" fmla="*/ 217 w 402"/>
                <a:gd name="T9" fmla="*/ 34 h 41"/>
                <a:gd name="T10" fmla="*/ 216 w 402"/>
                <a:gd name="T11" fmla="*/ 35 h 41"/>
                <a:gd name="T12" fmla="*/ 201 w 402"/>
                <a:gd name="T13" fmla="*/ 40 h 41"/>
                <a:gd name="T14" fmla="*/ 201 w 402"/>
                <a:gd name="T15" fmla="*/ 40 h 41"/>
                <a:gd name="T16" fmla="*/ 186 w 402"/>
                <a:gd name="T17" fmla="*/ 35 h 41"/>
                <a:gd name="T18" fmla="*/ 185 w 402"/>
                <a:gd name="T19" fmla="*/ 34 h 41"/>
                <a:gd name="T20" fmla="*/ 170 w 402"/>
                <a:gd name="T21" fmla="*/ 28 h 41"/>
                <a:gd name="T22" fmla="*/ 20 w 402"/>
                <a:gd name="T23" fmla="*/ 41 h 41"/>
                <a:gd name="T24" fmla="*/ 17 w 402"/>
                <a:gd name="T25" fmla="*/ 41 h 41"/>
                <a:gd name="T26" fmla="*/ 0 w 402"/>
                <a:gd name="T27" fmla="*/ 24 h 41"/>
                <a:gd name="T28" fmla="*/ 16 w 402"/>
                <a:gd name="T29" fmla="*/ 7 h 41"/>
                <a:gd name="T30" fmla="*/ 17 w 402"/>
                <a:gd name="T31" fmla="*/ 7 h 41"/>
                <a:gd name="T32" fmla="*/ 164 w 402"/>
                <a:gd name="T33" fmla="*/ 0 h 41"/>
                <a:gd name="T34" fmla="*/ 177 w 402"/>
                <a:gd name="T35" fmla="*/ 6 h 41"/>
                <a:gd name="T36" fmla="*/ 182 w 402"/>
                <a:gd name="T37" fmla="*/ 6 h 41"/>
                <a:gd name="T38" fmla="*/ 194 w 402"/>
                <a:gd name="T39" fmla="*/ 0 h 41"/>
                <a:gd name="T40" fmla="*/ 208 w 402"/>
                <a:gd name="T41" fmla="*/ 0 h 41"/>
                <a:gd name="T42" fmla="*/ 220 w 402"/>
                <a:gd name="T43" fmla="*/ 6 h 41"/>
                <a:gd name="T44" fmla="*/ 225 w 402"/>
                <a:gd name="T45" fmla="*/ 6 h 41"/>
                <a:gd name="T46" fmla="*/ 238 w 402"/>
                <a:gd name="T47" fmla="*/ 0 h 41"/>
                <a:gd name="T48" fmla="*/ 385 w 402"/>
                <a:gd name="T49" fmla="*/ 7 h 41"/>
                <a:gd name="T50" fmla="*/ 386 w 402"/>
                <a:gd name="T51" fmla="*/ 7 h 41"/>
                <a:gd name="T52" fmla="*/ 402 w 402"/>
                <a:gd name="T53" fmla="*/ 2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02" h="41">
                  <a:moveTo>
                    <a:pt x="402" y="24"/>
                  </a:moveTo>
                  <a:cubicBezTo>
                    <a:pt x="402" y="33"/>
                    <a:pt x="394" y="41"/>
                    <a:pt x="385" y="41"/>
                  </a:cubicBezTo>
                  <a:cubicBezTo>
                    <a:pt x="384" y="41"/>
                    <a:pt x="383" y="41"/>
                    <a:pt x="382" y="41"/>
                  </a:cubicBezTo>
                  <a:cubicBezTo>
                    <a:pt x="232" y="28"/>
                    <a:pt x="232" y="28"/>
                    <a:pt x="232" y="28"/>
                  </a:cubicBezTo>
                  <a:cubicBezTo>
                    <a:pt x="227" y="28"/>
                    <a:pt x="220" y="31"/>
                    <a:pt x="217" y="34"/>
                  </a:cubicBezTo>
                  <a:cubicBezTo>
                    <a:pt x="217" y="34"/>
                    <a:pt x="217" y="34"/>
                    <a:pt x="216" y="35"/>
                  </a:cubicBezTo>
                  <a:cubicBezTo>
                    <a:pt x="214" y="38"/>
                    <a:pt x="208" y="40"/>
                    <a:pt x="201" y="40"/>
                  </a:cubicBezTo>
                  <a:cubicBezTo>
                    <a:pt x="201" y="40"/>
                    <a:pt x="201" y="40"/>
                    <a:pt x="201" y="40"/>
                  </a:cubicBezTo>
                  <a:cubicBezTo>
                    <a:pt x="194" y="40"/>
                    <a:pt x="188" y="38"/>
                    <a:pt x="186" y="35"/>
                  </a:cubicBezTo>
                  <a:cubicBezTo>
                    <a:pt x="185" y="34"/>
                    <a:pt x="185" y="34"/>
                    <a:pt x="185" y="34"/>
                  </a:cubicBezTo>
                  <a:cubicBezTo>
                    <a:pt x="182" y="31"/>
                    <a:pt x="175" y="28"/>
                    <a:pt x="170" y="28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19" y="41"/>
                    <a:pt x="18" y="41"/>
                    <a:pt x="17" y="41"/>
                  </a:cubicBezTo>
                  <a:cubicBezTo>
                    <a:pt x="8" y="41"/>
                    <a:pt x="0" y="33"/>
                    <a:pt x="0" y="24"/>
                  </a:cubicBezTo>
                  <a:cubicBezTo>
                    <a:pt x="0" y="15"/>
                    <a:pt x="7" y="8"/>
                    <a:pt x="16" y="7"/>
                  </a:cubicBezTo>
                  <a:cubicBezTo>
                    <a:pt x="16" y="7"/>
                    <a:pt x="16" y="7"/>
                    <a:pt x="17" y="7"/>
                  </a:cubicBezTo>
                  <a:cubicBezTo>
                    <a:pt x="164" y="0"/>
                    <a:pt x="164" y="0"/>
                    <a:pt x="164" y="0"/>
                  </a:cubicBezTo>
                  <a:cubicBezTo>
                    <a:pt x="169" y="0"/>
                    <a:pt x="175" y="2"/>
                    <a:pt x="177" y="6"/>
                  </a:cubicBezTo>
                  <a:cubicBezTo>
                    <a:pt x="178" y="10"/>
                    <a:pt x="181" y="10"/>
                    <a:pt x="182" y="6"/>
                  </a:cubicBezTo>
                  <a:cubicBezTo>
                    <a:pt x="183" y="2"/>
                    <a:pt x="189" y="0"/>
                    <a:pt x="194" y="0"/>
                  </a:cubicBezTo>
                  <a:cubicBezTo>
                    <a:pt x="208" y="0"/>
                    <a:pt x="208" y="0"/>
                    <a:pt x="208" y="0"/>
                  </a:cubicBezTo>
                  <a:cubicBezTo>
                    <a:pt x="213" y="0"/>
                    <a:pt x="219" y="2"/>
                    <a:pt x="220" y="6"/>
                  </a:cubicBezTo>
                  <a:cubicBezTo>
                    <a:pt x="221" y="10"/>
                    <a:pt x="224" y="10"/>
                    <a:pt x="225" y="6"/>
                  </a:cubicBezTo>
                  <a:cubicBezTo>
                    <a:pt x="227" y="2"/>
                    <a:pt x="233" y="0"/>
                    <a:pt x="238" y="0"/>
                  </a:cubicBezTo>
                  <a:cubicBezTo>
                    <a:pt x="385" y="7"/>
                    <a:pt x="385" y="7"/>
                    <a:pt x="385" y="7"/>
                  </a:cubicBezTo>
                  <a:cubicBezTo>
                    <a:pt x="386" y="7"/>
                    <a:pt x="386" y="7"/>
                    <a:pt x="386" y="7"/>
                  </a:cubicBezTo>
                  <a:cubicBezTo>
                    <a:pt x="395" y="8"/>
                    <a:pt x="402" y="15"/>
                    <a:pt x="402" y="2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73" name="Freeform 88"/>
            <p:cNvSpPr>
              <a:spLocks noEditPoints="1"/>
            </p:cNvSpPr>
            <p:nvPr/>
          </p:nvSpPr>
          <p:spPr bwMode="auto">
            <a:xfrm>
              <a:off x="5302250" y="3733801"/>
              <a:ext cx="1587500" cy="227013"/>
            </a:xfrm>
            <a:custGeom>
              <a:avLst/>
              <a:gdLst>
                <a:gd name="T0" fmla="*/ 394 w 420"/>
                <a:gd name="T1" fmla="*/ 60 h 60"/>
                <a:gd name="T2" fmla="*/ 394 w 420"/>
                <a:gd name="T3" fmla="*/ 60 h 60"/>
                <a:gd name="T4" fmla="*/ 391 w 420"/>
                <a:gd name="T5" fmla="*/ 60 h 60"/>
                <a:gd name="T6" fmla="*/ 390 w 420"/>
                <a:gd name="T7" fmla="*/ 60 h 60"/>
                <a:gd name="T8" fmla="*/ 240 w 420"/>
                <a:gd name="T9" fmla="*/ 47 h 60"/>
                <a:gd name="T10" fmla="*/ 240 w 420"/>
                <a:gd name="T11" fmla="*/ 47 h 60"/>
                <a:gd name="T12" fmla="*/ 235 w 420"/>
                <a:gd name="T13" fmla="*/ 49 h 60"/>
                <a:gd name="T14" fmla="*/ 235 w 420"/>
                <a:gd name="T15" fmla="*/ 52 h 60"/>
                <a:gd name="T16" fmla="*/ 230 w 420"/>
                <a:gd name="T17" fmla="*/ 53 h 60"/>
                <a:gd name="T18" fmla="*/ 210 w 420"/>
                <a:gd name="T19" fmla="*/ 59 h 60"/>
                <a:gd name="T20" fmla="*/ 210 w 420"/>
                <a:gd name="T21" fmla="*/ 59 h 60"/>
                <a:gd name="T22" fmla="*/ 190 w 420"/>
                <a:gd name="T23" fmla="*/ 53 h 60"/>
                <a:gd name="T24" fmla="*/ 186 w 420"/>
                <a:gd name="T25" fmla="*/ 52 h 60"/>
                <a:gd name="T26" fmla="*/ 185 w 420"/>
                <a:gd name="T27" fmla="*/ 49 h 60"/>
                <a:gd name="T28" fmla="*/ 180 w 420"/>
                <a:gd name="T29" fmla="*/ 47 h 60"/>
                <a:gd name="T30" fmla="*/ 29 w 420"/>
                <a:gd name="T31" fmla="*/ 60 h 60"/>
                <a:gd name="T32" fmla="*/ 26 w 420"/>
                <a:gd name="T33" fmla="*/ 60 h 60"/>
                <a:gd name="T34" fmla="*/ 0 w 420"/>
                <a:gd name="T35" fmla="*/ 34 h 60"/>
                <a:gd name="T36" fmla="*/ 25 w 420"/>
                <a:gd name="T37" fmla="*/ 8 h 60"/>
                <a:gd name="T38" fmla="*/ 25 w 420"/>
                <a:gd name="T39" fmla="*/ 8 h 60"/>
                <a:gd name="T40" fmla="*/ 173 w 420"/>
                <a:gd name="T41" fmla="*/ 1 h 60"/>
                <a:gd name="T42" fmla="*/ 188 w 420"/>
                <a:gd name="T43" fmla="*/ 5 h 60"/>
                <a:gd name="T44" fmla="*/ 203 w 420"/>
                <a:gd name="T45" fmla="*/ 0 h 60"/>
                <a:gd name="T46" fmla="*/ 217 w 420"/>
                <a:gd name="T47" fmla="*/ 0 h 60"/>
                <a:gd name="T48" fmla="*/ 232 w 420"/>
                <a:gd name="T49" fmla="*/ 5 h 60"/>
                <a:gd name="T50" fmla="*/ 247 w 420"/>
                <a:gd name="T51" fmla="*/ 1 h 60"/>
                <a:gd name="T52" fmla="*/ 395 w 420"/>
                <a:gd name="T53" fmla="*/ 8 h 60"/>
                <a:gd name="T54" fmla="*/ 420 w 420"/>
                <a:gd name="T55" fmla="*/ 34 h 60"/>
                <a:gd name="T56" fmla="*/ 394 w 420"/>
                <a:gd name="T57" fmla="*/ 60 h 60"/>
                <a:gd name="T58" fmla="*/ 26 w 420"/>
                <a:gd name="T59" fmla="*/ 26 h 60"/>
                <a:gd name="T60" fmla="*/ 18 w 420"/>
                <a:gd name="T61" fmla="*/ 34 h 60"/>
                <a:gd name="T62" fmla="*/ 26 w 420"/>
                <a:gd name="T63" fmla="*/ 42 h 60"/>
                <a:gd name="T64" fmla="*/ 26 w 420"/>
                <a:gd name="T65" fmla="*/ 42 h 60"/>
                <a:gd name="T66" fmla="*/ 28 w 420"/>
                <a:gd name="T67" fmla="*/ 42 h 60"/>
                <a:gd name="T68" fmla="*/ 178 w 420"/>
                <a:gd name="T69" fmla="*/ 29 h 60"/>
                <a:gd name="T70" fmla="*/ 180 w 420"/>
                <a:gd name="T71" fmla="*/ 29 h 60"/>
                <a:gd name="T72" fmla="*/ 199 w 420"/>
                <a:gd name="T73" fmla="*/ 36 h 60"/>
                <a:gd name="T74" fmla="*/ 200 w 420"/>
                <a:gd name="T75" fmla="*/ 36 h 60"/>
                <a:gd name="T76" fmla="*/ 202 w 420"/>
                <a:gd name="T77" fmla="*/ 39 h 60"/>
                <a:gd name="T78" fmla="*/ 210 w 420"/>
                <a:gd name="T79" fmla="*/ 41 h 60"/>
                <a:gd name="T80" fmla="*/ 210 w 420"/>
                <a:gd name="T81" fmla="*/ 41 h 60"/>
                <a:gd name="T82" fmla="*/ 218 w 420"/>
                <a:gd name="T83" fmla="*/ 39 h 60"/>
                <a:gd name="T84" fmla="*/ 220 w 420"/>
                <a:gd name="T85" fmla="*/ 36 h 60"/>
                <a:gd name="T86" fmla="*/ 221 w 420"/>
                <a:gd name="T87" fmla="*/ 36 h 60"/>
                <a:gd name="T88" fmla="*/ 242 w 420"/>
                <a:gd name="T89" fmla="*/ 29 h 60"/>
                <a:gd name="T90" fmla="*/ 392 w 420"/>
                <a:gd name="T91" fmla="*/ 42 h 60"/>
                <a:gd name="T92" fmla="*/ 394 w 420"/>
                <a:gd name="T93" fmla="*/ 42 h 60"/>
                <a:gd name="T94" fmla="*/ 402 w 420"/>
                <a:gd name="T95" fmla="*/ 34 h 60"/>
                <a:gd name="T96" fmla="*/ 395 w 420"/>
                <a:gd name="T97" fmla="*/ 26 h 60"/>
                <a:gd name="T98" fmla="*/ 394 w 420"/>
                <a:gd name="T99" fmla="*/ 26 h 60"/>
                <a:gd name="T100" fmla="*/ 246 w 420"/>
                <a:gd name="T101" fmla="*/ 19 h 60"/>
                <a:gd name="T102" fmla="*/ 246 w 420"/>
                <a:gd name="T103" fmla="*/ 19 h 60"/>
                <a:gd name="T104" fmla="*/ 242 w 420"/>
                <a:gd name="T105" fmla="*/ 20 h 60"/>
                <a:gd name="T106" fmla="*/ 231 w 420"/>
                <a:gd name="T107" fmla="*/ 28 h 60"/>
                <a:gd name="T108" fmla="*/ 221 w 420"/>
                <a:gd name="T109" fmla="*/ 20 h 60"/>
                <a:gd name="T110" fmla="*/ 217 w 420"/>
                <a:gd name="T111" fmla="*/ 19 h 60"/>
                <a:gd name="T112" fmla="*/ 203 w 420"/>
                <a:gd name="T113" fmla="*/ 19 h 60"/>
                <a:gd name="T114" fmla="*/ 199 w 420"/>
                <a:gd name="T115" fmla="*/ 20 h 60"/>
                <a:gd name="T116" fmla="*/ 189 w 420"/>
                <a:gd name="T117" fmla="*/ 28 h 60"/>
                <a:gd name="T118" fmla="*/ 178 w 420"/>
                <a:gd name="T119" fmla="*/ 20 h 60"/>
                <a:gd name="T120" fmla="*/ 174 w 420"/>
                <a:gd name="T121" fmla="*/ 19 h 60"/>
                <a:gd name="T122" fmla="*/ 26 w 420"/>
                <a:gd name="T123" fmla="*/ 26 h 60"/>
                <a:gd name="T124" fmla="*/ 26 w 420"/>
                <a:gd name="T125" fmla="*/ 26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20" h="60">
                  <a:moveTo>
                    <a:pt x="394" y="60"/>
                  </a:moveTo>
                  <a:cubicBezTo>
                    <a:pt x="394" y="60"/>
                    <a:pt x="394" y="60"/>
                    <a:pt x="394" y="60"/>
                  </a:cubicBezTo>
                  <a:cubicBezTo>
                    <a:pt x="393" y="60"/>
                    <a:pt x="392" y="60"/>
                    <a:pt x="391" y="60"/>
                  </a:cubicBezTo>
                  <a:cubicBezTo>
                    <a:pt x="390" y="60"/>
                    <a:pt x="390" y="60"/>
                    <a:pt x="390" y="60"/>
                  </a:cubicBezTo>
                  <a:cubicBezTo>
                    <a:pt x="240" y="47"/>
                    <a:pt x="240" y="47"/>
                    <a:pt x="240" y="47"/>
                  </a:cubicBezTo>
                  <a:cubicBezTo>
                    <a:pt x="240" y="47"/>
                    <a:pt x="240" y="47"/>
                    <a:pt x="240" y="47"/>
                  </a:cubicBezTo>
                  <a:cubicBezTo>
                    <a:pt x="238" y="47"/>
                    <a:pt x="236" y="48"/>
                    <a:pt x="235" y="49"/>
                  </a:cubicBezTo>
                  <a:cubicBezTo>
                    <a:pt x="235" y="52"/>
                    <a:pt x="235" y="52"/>
                    <a:pt x="235" y="52"/>
                  </a:cubicBezTo>
                  <a:cubicBezTo>
                    <a:pt x="230" y="53"/>
                    <a:pt x="230" y="53"/>
                    <a:pt x="230" y="53"/>
                  </a:cubicBezTo>
                  <a:cubicBezTo>
                    <a:pt x="225" y="57"/>
                    <a:pt x="218" y="59"/>
                    <a:pt x="210" y="59"/>
                  </a:cubicBezTo>
                  <a:cubicBezTo>
                    <a:pt x="210" y="59"/>
                    <a:pt x="210" y="59"/>
                    <a:pt x="210" y="59"/>
                  </a:cubicBezTo>
                  <a:cubicBezTo>
                    <a:pt x="202" y="59"/>
                    <a:pt x="195" y="57"/>
                    <a:pt x="190" y="53"/>
                  </a:cubicBezTo>
                  <a:cubicBezTo>
                    <a:pt x="186" y="52"/>
                    <a:pt x="186" y="52"/>
                    <a:pt x="186" y="52"/>
                  </a:cubicBezTo>
                  <a:cubicBezTo>
                    <a:pt x="185" y="49"/>
                    <a:pt x="185" y="49"/>
                    <a:pt x="185" y="49"/>
                  </a:cubicBezTo>
                  <a:cubicBezTo>
                    <a:pt x="184" y="48"/>
                    <a:pt x="182" y="47"/>
                    <a:pt x="180" y="47"/>
                  </a:cubicBezTo>
                  <a:cubicBezTo>
                    <a:pt x="29" y="60"/>
                    <a:pt x="29" y="60"/>
                    <a:pt x="29" y="60"/>
                  </a:cubicBezTo>
                  <a:cubicBezTo>
                    <a:pt x="28" y="60"/>
                    <a:pt x="27" y="60"/>
                    <a:pt x="26" y="60"/>
                  </a:cubicBezTo>
                  <a:cubicBezTo>
                    <a:pt x="12" y="60"/>
                    <a:pt x="0" y="48"/>
                    <a:pt x="0" y="34"/>
                  </a:cubicBezTo>
                  <a:cubicBezTo>
                    <a:pt x="0" y="20"/>
                    <a:pt x="11" y="9"/>
                    <a:pt x="25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173" y="1"/>
                    <a:pt x="173" y="1"/>
                    <a:pt x="173" y="1"/>
                  </a:cubicBezTo>
                  <a:cubicBezTo>
                    <a:pt x="178" y="1"/>
                    <a:pt x="184" y="2"/>
                    <a:pt x="188" y="5"/>
                  </a:cubicBezTo>
                  <a:cubicBezTo>
                    <a:pt x="192" y="2"/>
                    <a:pt x="197" y="0"/>
                    <a:pt x="203" y="0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23" y="0"/>
                    <a:pt x="228" y="2"/>
                    <a:pt x="232" y="5"/>
                  </a:cubicBezTo>
                  <a:cubicBezTo>
                    <a:pt x="236" y="2"/>
                    <a:pt x="242" y="1"/>
                    <a:pt x="247" y="1"/>
                  </a:cubicBezTo>
                  <a:cubicBezTo>
                    <a:pt x="395" y="8"/>
                    <a:pt x="395" y="8"/>
                    <a:pt x="395" y="8"/>
                  </a:cubicBezTo>
                  <a:cubicBezTo>
                    <a:pt x="409" y="9"/>
                    <a:pt x="420" y="20"/>
                    <a:pt x="420" y="34"/>
                  </a:cubicBezTo>
                  <a:cubicBezTo>
                    <a:pt x="420" y="48"/>
                    <a:pt x="408" y="60"/>
                    <a:pt x="394" y="60"/>
                  </a:cubicBezTo>
                  <a:close/>
                  <a:moveTo>
                    <a:pt x="26" y="26"/>
                  </a:moveTo>
                  <a:cubicBezTo>
                    <a:pt x="21" y="26"/>
                    <a:pt x="18" y="30"/>
                    <a:pt x="18" y="34"/>
                  </a:cubicBezTo>
                  <a:cubicBezTo>
                    <a:pt x="18" y="38"/>
                    <a:pt x="22" y="42"/>
                    <a:pt x="26" y="42"/>
                  </a:cubicBezTo>
                  <a:cubicBezTo>
                    <a:pt x="26" y="42"/>
                    <a:pt x="26" y="42"/>
                    <a:pt x="26" y="42"/>
                  </a:cubicBezTo>
                  <a:cubicBezTo>
                    <a:pt x="27" y="42"/>
                    <a:pt x="28" y="42"/>
                    <a:pt x="28" y="42"/>
                  </a:cubicBezTo>
                  <a:cubicBezTo>
                    <a:pt x="178" y="29"/>
                    <a:pt x="178" y="29"/>
                    <a:pt x="178" y="29"/>
                  </a:cubicBezTo>
                  <a:cubicBezTo>
                    <a:pt x="179" y="29"/>
                    <a:pt x="179" y="29"/>
                    <a:pt x="180" y="29"/>
                  </a:cubicBezTo>
                  <a:cubicBezTo>
                    <a:pt x="187" y="29"/>
                    <a:pt x="194" y="32"/>
                    <a:pt x="199" y="36"/>
                  </a:cubicBezTo>
                  <a:cubicBezTo>
                    <a:pt x="200" y="36"/>
                    <a:pt x="200" y="36"/>
                    <a:pt x="200" y="36"/>
                  </a:cubicBezTo>
                  <a:cubicBezTo>
                    <a:pt x="202" y="39"/>
                    <a:pt x="202" y="39"/>
                    <a:pt x="202" y="39"/>
                  </a:cubicBezTo>
                  <a:cubicBezTo>
                    <a:pt x="202" y="40"/>
                    <a:pt x="205" y="41"/>
                    <a:pt x="210" y="41"/>
                  </a:cubicBezTo>
                  <a:cubicBezTo>
                    <a:pt x="210" y="41"/>
                    <a:pt x="210" y="41"/>
                    <a:pt x="210" y="41"/>
                  </a:cubicBezTo>
                  <a:cubicBezTo>
                    <a:pt x="215" y="41"/>
                    <a:pt x="218" y="40"/>
                    <a:pt x="218" y="39"/>
                  </a:cubicBezTo>
                  <a:cubicBezTo>
                    <a:pt x="220" y="36"/>
                    <a:pt x="220" y="36"/>
                    <a:pt x="220" y="36"/>
                  </a:cubicBezTo>
                  <a:cubicBezTo>
                    <a:pt x="221" y="36"/>
                    <a:pt x="221" y="36"/>
                    <a:pt x="221" y="36"/>
                  </a:cubicBezTo>
                  <a:cubicBezTo>
                    <a:pt x="227" y="32"/>
                    <a:pt x="235" y="29"/>
                    <a:pt x="242" y="29"/>
                  </a:cubicBezTo>
                  <a:cubicBezTo>
                    <a:pt x="392" y="42"/>
                    <a:pt x="392" y="42"/>
                    <a:pt x="392" y="42"/>
                  </a:cubicBezTo>
                  <a:cubicBezTo>
                    <a:pt x="392" y="42"/>
                    <a:pt x="393" y="42"/>
                    <a:pt x="394" y="42"/>
                  </a:cubicBezTo>
                  <a:cubicBezTo>
                    <a:pt x="398" y="42"/>
                    <a:pt x="402" y="38"/>
                    <a:pt x="402" y="34"/>
                  </a:cubicBezTo>
                  <a:cubicBezTo>
                    <a:pt x="402" y="30"/>
                    <a:pt x="399" y="26"/>
                    <a:pt x="395" y="26"/>
                  </a:cubicBezTo>
                  <a:cubicBezTo>
                    <a:pt x="394" y="26"/>
                    <a:pt x="394" y="26"/>
                    <a:pt x="394" y="26"/>
                  </a:cubicBezTo>
                  <a:cubicBezTo>
                    <a:pt x="246" y="19"/>
                    <a:pt x="246" y="19"/>
                    <a:pt x="246" y="19"/>
                  </a:cubicBezTo>
                  <a:cubicBezTo>
                    <a:pt x="246" y="19"/>
                    <a:pt x="246" y="19"/>
                    <a:pt x="246" y="19"/>
                  </a:cubicBezTo>
                  <a:cubicBezTo>
                    <a:pt x="244" y="19"/>
                    <a:pt x="243" y="20"/>
                    <a:pt x="242" y="20"/>
                  </a:cubicBezTo>
                  <a:cubicBezTo>
                    <a:pt x="239" y="27"/>
                    <a:pt x="234" y="28"/>
                    <a:pt x="231" y="28"/>
                  </a:cubicBezTo>
                  <a:cubicBezTo>
                    <a:pt x="227" y="28"/>
                    <a:pt x="223" y="25"/>
                    <a:pt x="221" y="20"/>
                  </a:cubicBezTo>
                  <a:cubicBezTo>
                    <a:pt x="220" y="19"/>
                    <a:pt x="219" y="19"/>
                    <a:pt x="217" y="19"/>
                  </a:cubicBezTo>
                  <a:cubicBezTo>
                    <a:pt x="203" y="19"/>
                    <a:pt x="203" y="19"/>
                    <a:pt x="203" y="19"/>
                  </a:cubicBezTo>
                  <a:cubicBezTo>
                    <a:pt x="201" y="19"/>
                    <a:pt x="200" y="19"/>
                    <a:pt x="199" y="20"/>
                  </a:cubicBezTo>
                  <a:cubicBezTo>
                    <a:pt x="197" y="25"/>
                    <a:pt x="193" y="28"/>
                    <a:pt x="189" y="28"/>
                  </a:cubicBezTo>
                  <a:cubicBezTo>
                    <a:pt x="186" y="28"/>
                    <a:pt x="181" y="27"/>
                    <a:pt x="178" y="20"/>
                  </a:cubicBezTo>
                  <a:cubicBezTo>
                    <a:pt x="177" y="20"/>
                    <a:pt x="176" y="19"/>
                    <a:pt x="174" y="19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6" y="26"/>
                    <a:pt x="26" y="26"/>
                    <a:pt x="26" y="2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74" name="Freeform 89"/>
            <p:cNvSpPr/>
            <p:nvPr/>
          </p:nvSpPr>
          <p:spPr bwMode="auto">
            <a:xfrm>
              <a:off x="5354638" y="3525838"/>
              <a:ext cx="669925" cy="163513"/>
            </a:xfrm>
            <a:custGeom>
              <a:avLst/>
              <a:gdLst>
                <a:gd name="T0" fmla="*/ 169 w 177"/>
                <a:gd name="T1" fmla="*/ 37 h 43"/>
                <a:gd name="T2" fmla="*/ 168 w 177"/>
                <a:gd name="T3" fmla="*/ 36 h 43"/>
                <a:gd name="T4" fmla="*/ 92 w 177"/>
                <a:gd name="T5" fmla="*/ 1 h 43"/>
                <a:gd name="T6" fmla="*/ 75 w 177"/>
                <a:gd name="T7" fmla="*/ 0 h 43"/>
                <a:gd name="T8" fmla="*/ 18 w 177"/>
                <a:gd name="T9" fmla="*/ 15 h 43"/>
                <a:gd name="T10" fmla="*/ 3 w 177"/>
                <a:gd name="T11" fmla="*/ 29 h 43"/>
                <a:gd name="T12" fmla="*/ 1 w 177"/>
                <a:gd name="T13" fmla="*/ 39 h 43"/>
                <a:gd name="T14" fmla="*/ 9 w 177"/>
                <a:gd name="T15" fmla="*/ 43 h 43"/>
                <a:gd name="T16" fmla="*/ 177 w 177"/>
                <a:gd name="T17" fmla="*/ 43 h 43"/>
                <a:gd name="T18" fmla="*/ 169 w 177"/>
                <a:gd name="T19" fmla="*/ 37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7" h="43">
                  <a:moveTo>
                    <a:pt x="169" y="37"/>
                  </a:moveTo>
                  <a:cubicBezTo>
                    <a:pt x="168" y="36"/>
                    <a:pt x="168" y="36"/>
                    <a:pt x="168" y="36"/>
                  </a:cubicBezTo>
                  <a:cubicBezTo>
                    <a:pt x="141" y="16"/>
                    <a:pt x="115" y="5"/>
                    <a:pt x="92" y="1"/>
                  </a:cubicBezTo>
                  <a:cubicBezTo>
                    <a:pt x="87" y="1"/>
                    <a:pt x="81" y="0"/>
                    <a:pt x="75" y="0"/>
                  </a:cubicBezTo>
                  <a:cubicBezTo>
                    <a:pt x="40" y="0"/>
                    <a:pt x="18" y="15"/>
                    <a:pt x="18" y="15"/>
                  </a:cubicBezTo>
                  <a:cubicBezTo>
                    <a:pt x="16" y="16"/>
                    <a:pt x="6" y="23"/>
                    <a:pt x="3" y="29"/>
                  </a:cubicBezTo>
                  <a:cubicBezTo>
                    <a:pt x="1" y="33"/>
                    <a:pt x="0" y="36"/>
                    <a:pt x="1" y="39"/>
                  </a:cubicBezTo>
                  <a:cubicBezTo>
                    <a:pt x="3" y="42"/>
                    <a:pt x="5" y="43"/>
                    <a:pt x="9" y="43"/>
                  </a:cubicBezTo>
                  <a:cubicBezTo>
                    <a:pt x="177" y="43"/>
                    <a:pt x="177" y="43"/>
                    <a:pt x="177" y="43"/>
                  </a:cubicBezTo>
                  <a:cubicBezTo>
                    <a:pt x="174" y="40"/>
                    <a:pt x="170" y="37"/>
                    <a:pt x="169" y="3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75" name="Freeform 90"/>
            <p:cNvSpPr/>
            <p:nvPr/>
          </p:nvSpPr>
          <p:spPr bwMode="auto">
            <a:xfrm>
              <a:off x="6175375" y="3063876"/>
              <a:ext cx="654050" cy="571500"/>
            </a:xfrm>
            <a:custGeom>
              <a:avLst/>
              <a:gdLst>
                <a:gd name="T0" fmla="*/ 171 w 173"/>
                <a:gd name="T1" fmla="*/ 114 h 151"/>
                <a:gd name="T2" fmla="*/ 157 w 173"/>
                <a:gd name="T3" fmla="*/ 87 h 151"/>
                <a:gd name="T4" fmla="*/ 157 w 173"/>
                <a:gd name="T5" fmla="*/ 86 h 151"/>
                <a:gd name="T6" fmla="*/ 123 w 173"/>
                <a:gd name="T7" fmla="*/ 21 h 151"/>
                <a:gd name="T8" fmla="*/ 116 w 173"/>
                <a:gd name="T9" fmla="*/ 8 h 151"/>
                <a:gd name="T10" fmla="*/ 115 w 173"/>
                <a:gd name="T11" fmla="*/ 7 h 151"/>
                <a:gd name="T12" fmla="*/ 87 w 173"/>
                <a:gd name="T13" fmla="*/ 0 h 151"/>
                <a:gd name="T14" fmla="*/ 101 w 173"/>
                <a:gd name="T15" fmla="*/ 24 h 151"/>
                <a:gd name="T16" fmla="*/ 103 w 173"/>
                <a:gd name="T17" fmla="*/ 45 h 151"/>
                <a:gd name="T18" fmla="*/ 88 w 173"/>
                <a:gd name="T19" fmla="*/ 59 h 151"/>
                <a:gd name="T20" fmla="*/ 38 w 173"/>
                <a:gd name="T21" fmla="*/ 87 h 151"/>
                <a:gd name="T22" fmla="*/ 1 w 173"/>
                <a:gd name="T23" fmla="*/ 149 h 151"/>
                <a:gd name="T24" fmla="*/ 0 w 173"/>
                <a:gd name="T25" fmla="*/ 151 h 151"/>
                <a:gd name="T26" fmla="*/ 1 w 173"/>
                <a:gd name="T27" fmla="*/ 151 h 151"/>
                <a:gd name="T28" fmla="*/ 9 w 173"/>
                <a:gd name="T29" fmla="*/ 146 h 151"/>
                <a:gd name="T30" fmla="*/ 86 w 173"/>
                <a:gd name="T31" fmla="*/ 112 h 151"/>
                <a:gd name="T32" fmla="*/ 113 w 173"/>
                <a:gd name="T33" fmla="*/ 109 h 151"/>
                <a:gd name="T34" fmla="*/ 165 w 173"/>
                <a:gd name="T35" fmla="*/ 120 h 151"/>
                <a:gd name="T36" fmla="*/ 169 w 173"/>
                <a:gd name="T37" fmla="*/ 121 h 151"/>
                <a:gd name="T38" fmla="*/ 172 w 173"/>
                <a:gd name="T39" fmla="*/ 120 h 151"/>
                <a:gd name="T40" fmla="*/ 171 w 173"/>
                <a:gd name="T41" fmla="*/ 114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73" h="151">
                  <a:moveTo>
                    <a:pt x="171" y="114"/>
                  </a:moveTo>
                  <a:cubicBezTo>
                    <a:pt x="157" y="87"/>
                    <a:pt x="157" y="87"/>
                    <a:pt x="157" y="87"/>
                  </a:cubicBezTo>
                  <a:cubicBezTo>
                    <a:pt x="157" y="86"/>
                    <a:pt x="157" y="86"/>
                    <a:pt x="157" y="86"/>
                  </a:cubicBezTo>
                  <a:cubicBezTo>
                    <a:pt x="123" y="21"/>
                    <a:pt x="123" y="21"/>
                    <a:pt x="123" y="21"/>
                  </a:cubicBezTo>
                  <a:cubicBezTo>
                    <a:pt x="120" y="17"/>
                    <a:pt x="117" y="11"/>
                    <a:pt x="116" y="8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5" y="7"/>
                    <a:pt x="101" y="0"/>
                    <a:pt x="87" y="0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5" y="31"/>
                    <a:pt x="105" y="38"/>
                    <a:pt x="103" y="45"/>
                  </a:cubicBezTo>
                  <a:cubicBezTo>
                    <a:pt x="100" y="51"/>
                    <a:pt x="95" y="56"/>
                    <a:pt x="88" y="59"/>
                  </a:cubicBezTo>
                  <a:cubicBezTo>
                    <a:pt x="85" y="60"/>
                    <a:pt x="56" y="71"/>
                    <a:pt x="38" y="87"/>
                  </a:cubicBezTo>
                  <a:cubicBezTo>
                    <a:pt x="19" y="105"/>
                    <a:pt x="8" y="123"/>
                    <a:pt x="1" y="149"/>
                  </a:cubicBezTo>
                  <a:cubicBezTo>
                    <a:pt x="0" y="151"/>
                    <a:pt x="0" y="151"/>
                    <a:pt x="0" y="151"/>
                  </a:cubicBezTo>
                  <a:cubicBezTo>
                    <a:pt x="0" y="151"/>
                    <a:pt x="1" y="151"/>
                    <a:pt x="1" y="151"/>
                  </a:cubicBezTo>
                  <a:cubicBezTo>
                    <a:pt x="3" y="149"/>
                    <a:pt x="6" y="147"/>
                    <a:pt x="9" y="146"/>
                  </a:cubicBezTo>
                  <a:cubicBezTo>
                    <a:pt x="9" y="146"/>
                    <a:pt x="42" y="125"/>
                    <a:pt x="86" y="112"/>
                  </a:cubicBezTo>
                  <a:cubicBezTo>
                    <a:pt x="95" y="110"/>
                    <a:pt x="104" y="109"/>
                    <a:pt x="113" y="109"/>
                  </a:cubicBezTo>
                  <a:cubicBezTo>
                    <a:pt x="141" y="109"/>
                    <a:pt x="165" y="120"/>
                    <a:pt x="165" y="120"/>
                  </a:cubicBezTo>
                  <a:cubicBezTo>
                    <a:pt x="167" y="121"/>
                    <a:pt x="168" y="121"/>
                    <a:pt x="169" y="121"/>
                  </a:cubicBezTo>
                  <a:cubicBezTo>
                    <a:pt x="171" y="121"/>
                    <a:pt x="172" y="120"/>
                    <a:pt x="172" y="120"/>
                  </a:cubicBezTo>
                  <a:cubicBezTo>
                    <a:pt x="173" y="118"/>
                    <a:pt x="172" y="116"/>
                    <a:pt x="171" y="11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16388" name="文本框 11"/>
          <p:cNvSpPr txBox="1"/>
          <p:nvPr/>
        </p:nvSpPr>
        <p:spPr>
          <a:xfrm>
            <a:off x="1738313" y="552450"/>
            <a:ext cx="2043112" cy="646113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pPr>
              <a:buFontTx/>
            </a:pPr>
            <a:r>
              <a:rPr lang="zh-CN" altLang="en-US" sz="36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模型训练</a:t>
            </a:r>
            <a:endParaRPr lang="zh-CN" altLang="en-US" sz="36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16389" name="图片 15" descr="手机屏幕截图&#10;&#10;描述已自动生成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6538" y="3597910"/>
            <a:ext cx="11718925" cy="25431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944245" y="1581150"/>
            <a:ext cx="10173970" cy="2496185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indent="4572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marL="0" marR="0" lvl="0" indent="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+mn-cs"/>
              </a:rPr>
              <a:t> </a:t>
            </a:r>
            <a:r>
              <a:rPr kumimoji="0" lang="zh-CN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在本文的实验中，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 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batchsize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=16</a:t>
            </a:r>
            <a:r>
              <a:rPr kumimoji="0" lang="zh-CN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。在对该模型进行预训练时，发现该模型的收敛性更好，因此将该模型的训练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轮次</a:t>
            </a:r>
            <a:r>
              <a:rPr kumimoji="0" lang="zh-CN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设定为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100</a:t>
            </a:r>
            <a:r>
              <a:rPr kumimoji="0" lang="zh-CN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。在优化算法方面，使用了一种较为常见的随机梯度下降算法（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SGD</a:t>
            </a:r>
            <a:r>
              <a:rPr kumimoji="0" lang="zh-CN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）。</a:t>
            </a:r>
            <a:endParaRPr kumimoji="0" lang="zh-CN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  <a:p>
            <a:pPr marL="0" marR="0" lvl="0" indent="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  <a:p>
            <a:pPr marL="0" marR="0" lvl="0" indent="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sz="2000" dirty="0">
                <a:sym typeface="+mn-ea"/>
              </a:rPr>
              <a:t>在模型损耗的计算中，采用了交叉熵损失函数；在激励函数方面，各模块都使用了</a:t>
            </a:r>
            <a:r>
              <a:rPr lang="en-US" altLang="zh-CN" sz="2000" dirty="0">
                <a:sym typeface="+mn-ea"/>
              </a:rPr>
              <a:t>ReLU</a:t>
            </a:r>
            <a:r>
              <a:rPr lang="zh-CN" altLang="en-US" sz="2000" dirty="0">
                <a:sym typeface="+mn-ea"/>
              </a:rPr>
              <a:t>，从而降低了数据的维度和计算量。</a:t>
            </a:r>
            <a:endParaRPr lang="zh-CN" altLang="en-US" sz="2000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0" marR="0" lvl="0" indent="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  <a:p>
            <a:pPr marL="0" marR="0" lvl="0" indent="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8433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10600" y="0"/>
            <a:ext cx="3581400" cy="10064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8434" name="文本框 2"/>
          <p:cNvSpPr txBox="1"/>
          <p:nvPr/>
        </p:nvSpPr>
        <p:spPr>
          <a:xfrm>
            <a:off x="868363" y="25400"/>
            <a:ext cx="4541837" cy="658813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lnSpc>
                <a:spcPct val="150000"/>
              </a:lnSpc>
              <a:buFontTx/>
            </a:pPr>
            <a:r>
              <a:rPr lang="zh-CN" altLang="en-US" sz="2800" b="1" dirty="0">
                <a:solidFill>
                  <a:srgbClr val="4B649F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模型评价指标</a:t>
            </a:r>
            <a:endParaRPr lang="zh-CN" altLang="en-US" sz="2800" b="1" dirty="0">
              <a:solidFill>
                <a:srgbClr val="4B649F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0" y="773113"/>
            <a:ext cx="11176000" cy="0"/>
          </a:xfrm>
          <a:prstGeom prst="line">
            <a:avLst/>
          </a:prstGeom>
          <a:ln w="25400">
            <a:gradFill>
              <a:gsLst>
                <a:gs pos="0">
                  <a:srgbClr val="4B649F"/>
                </a:gs>
                <a:gs pos="100000">
                  <a:srgbClr val="7DB1CD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0" y="6724650"/>
            <a:ext cx="12192000" cy="133350"/>
          </a:xfrm>
          <a:prstGeom prst="rect">
            <a:avLst/>
          </a:prstGeom>
          <a:solidFill>
            <a:srgbClr val="4B64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18437" name="组合 5"/>
          <p:cNvGrpSpPr/>
          <p:nvPr/>
        </p:nvGrpSpPr>
        <p:grpSpPr>
          <a:xfrm>
            <a:off x="233363" y="125413"/>
            <a:ext cx="635000" cy="635000"/>
            <a:chOff x="5288161" y="2234042"/>
            <a:chExt cx="1607262" cy="1607262"/>
          </a:xfrm>
        </p:grpSpPr>
        <p:sp>
          <p:nvSpPr>
            <p:cNvPr id="7" name="椭圆 6"/>
            <p:cNvSpPr/>
            <p:nvPr/>
          </p:nvSpPr>
          <p:spPr>
            <a:xfrm>
              <a:off x="5288161" y="2234042"/>
              <a:ext cx="1607262" cy="1607262"/>
            </a:xfrm>
            <a:prstGeom prst="ellipse">
              <a:avLst/>
            </a:prstGeom>
            <a:solidFill>
              <a:srgbClr val="4B649F"/>
            </a:solidFill>
            <a:ln w="19050">
              <a:solidFill>
                <a:srgbClr val="4B649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" name="椭圆 7"/>
            <p:cNvSpPr/>
            <p:nvPr/>
          </p:nvSpPr>
          <p:spPr>
            <a:xfrm>
              <a:off x="5396650" y="2334495"/>
              <a:ext cx="1390282" cy="139028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4B649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8440" name="KSO_Shape"/>
            <p:cNvSpPr/>
            <p:nvPr/>
          </p:nvSpPr>
          <p:spPr>
            <a:xfrm>
              <a:off x="5547153" y="2697761"/>
              <a:ext cx="1089278" cy="662788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pathLst>
                <a:path w="3931" h="2392">
                  <a:moveTo>
                    <a:pt x="3046" y="1287"/>
                  </a:moveTo>
                  <a:cubicBezTo>
                    <a:pt x="3046" y="1287"/>
                    <a:pt x="2618" y="850"/>
                    <a:pt x="2027" y="850"/>
                  </a:cubicBezTo>
                  <a:cubicBezTo>
                    <a:pt x="1450" y="850"/>
                    <a:pt x="880" y="1287"/>
                    <a:pt x="880" y="1287"/>
                  </a:cubicBezTo>
                  <a:cubicBezTo>
                    <a:pt x="560" y="1154"/>
                    <a:pt x="560" y="1154"/>
                    <a:pt x="560" y="1154"/>
                  </a:cubicBezTo>
                  <a:cubicBezTo>
                    <a:pt x="560" y="1546"/>
                    <a:pt x="560" y="1546"/>
                    <a:pt x="560" y="1546"/>
                  </a:cubicBezTo>
                  <a:cubicBezTo>
                    <a:pt x="610" y="1563"/>
                    <a:pt x="647" y="1610"/>
                    <a:pt x="647" y="1666"/>
                  </a:cubicBezTo>
                  <a:cubicBezTo>
                    <a:pt x="647" y="1723"/>
                    <a:pt x="609" y="1769"/>
                    <a:pt x="558" y="1786"/>
                  </a:cubicBezTo>
                  <a:cubicBezTo>
                    <a:pt x="653" y="2208"/>
                    <a:pt x="653" y="2208"/>
                    <a:pt x="653" y="2208"/>
                  </a:cubicBezTo>
                  <a:cubicBezTo>
                    <a:pt x="373" y="2208"/>
                    <a:pt x="373" y="2208"/>
                    <a:pt x="373" y="2208"/>
                  </a:cubicBezTo>
                  <a:cubicBezTo>
                    <a:pt x="469" y="1784"/>
                    <a:pt x="469" y="1784"/>
                    <a:pt x="469" y="1784"/>
                  </a:cubicBezTo>
                  <a:cubicBezTo>
                    <a:pt x="423" y="1764"/>
                    <a:pt x="391" y="1719"/>
                    <a:pt x="391" y="1666"/>
                  </a:cubicBezTo>
                  <a:cubicBezTo>
                    <a:pt x="391" y="1614"/>
                    <a:pt x="422" y="1570"/>
                    <a:pt x="466" y="1549"/>
                  </a:cubicBezTo>
                  <a:cubicBezTo>
                    <a:pt x="466" y="1115"/>
                    <a:pt x="466" y="1115"/>
                    <a:pt x="466" y="1115"/>
                  </a:cubicBezTo>
                  <a:cubicBezTo>
                    <a:pt x="0" y="920"/>
                    <a:pt x="0" y="920"/>
                    <a:pt x="0" y="920"/>
                  </a:cubicBezTo>
                  <a:cubicBezTo>
                    <a:pt x="2050" y="0"/>
                    <a:pt x="2050" y="0"/>
                    <a:pt x="2050" y="0"/>
                  </a:cubicBezTo>
                  <a:cubicBezTo>
                    <a:pt x="3931" y="932"/>
                    <a:pt x="3931" y="932"/>
                    <a:pt x="3931" y="932"/>
                  </a:cubicBezTo>
                  <a:lnTo>
                    <a:pt x="3046" y="1287"/>
                  </a:lnTo>
                  <a:close/>
                  <a:moveTo>
                    <a:pt x="2004" y="1072"/>
                  </a:moveTo>
                  <a:cubicBezTo>
                    <a:pt x="2598" y="1072"/>
                    <a:pt x="2929" y="1386"/>
                    <a:pt x="2929" y="1386"/>
                  </a:cubicBezTo>
                  <a:cubicBezTo>
                    <a:pt x="2929" y="2147"/>
                    <a:pt x="2929" y="2147"/>
                    <a:pt x="2929" y="2147"/>
                  </a:cubicBezTo>
                  <a:cubicBezTo>
                    <a:pt x="2929" y="2147"/>
                    <a:pt x="2586" y="2392"/>
                    <a:pt x="1957" y="2392"/>
                  </a:cubicBezTo>
                  <a:cubicBezTo>
                    <a:pt x="1328" y="2392"/>
                    <a:pt x="1099" y="2147"/>
                    <a:pt x="1099" y="2147"/>
                  </a:cubicBezTo>
                  <a:cubicBezTo>
                    <a:pt x="1099" y="1386"/>
                    <a:pt x="1099" y="1386"/>
                    <a:pt x="1099" y="1386"/>
                  </a:cubicBezTo>
                  <a:cubicBezTo>
                    <a:pt x="1099" y="1386"/>
                    <a:pt x="1410" y="1072"/>
                    <a:pt x="2004" y="1072"/>
                  </a:cubicBezTo>
                  <a:close/>
                  <a:moveTo>
                    <a:pt x="1992" y="2252"/>
                  </a:moveTo>
                  <a:cubicBezTo>
                    <a:pt x="2404" y="2252"/>
                    <a:pt x="2738" y="2168"/>
                    <a:pt x="2738" y="2066"/>
                  </a:cubicBezTo>
                  <a:cubicBezTo>
                    <a:pt x="2738" y="1963"/>
                    <a:pt x="2404" y="1879"/>
                    <a:pt x="1992" y="1879"/>
                  </a:cubicBezTo>
                  <a:cubicBezTo>
                    <a:pt x="1581" y="1879"/>
                    <a:pt x="1247" y="1963"/>
                    <a:pt x="1247" y="2066"/>
                  </a:cubicBezTo>
                  <a:cubicBezTo>
                    <a:pt x="1247" y="2168"/>
                    <a:pt x="1581" y="2252"/>
                    <a:pt x="1992" y="2252"/>
                  </a:cubicBezTo>
                  <a:close/>
                </a:path>
              </a:pathLst>
            </a:custGeom>
            <a:solidFill>
              <a:srgbClr val="4B649F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</p:grpSp>
      <p:sp>
        <p:nvSpPr>
          <p:cNvPr id="18441" name="文本框 40"/>
          <p:cNvSpPr txBox="1"/>
          <p:nvPr/>
        </p:nvSpPr>
        <p:spPr>
          <a:xfrm>
            <a:off x="3735705" y="926783"/>
            <a:ext cx="4186238" cy="461962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pPr algn="ctr">
              <a:buFontTx/>
            </a:pPr>
            <a:r>
              <a:rPr lang="zh-CN" altLang="en-US" sz="2400" b="1" dirty="0">
                <a:solidFill>
                  <a:srgbClr val="4B649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模型对验证集产生的混淆矩阵</a:t>
            </a:r>
            <a:endParaRPr lang="zh-CN" altLang="en-US" sz="2400" b="1" dirty="0">
              <a:solidFill>
                <a:srgbClr val="4B649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18442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6145" y="1542415"/>
            <a:ext cx="7305675" cy="500126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9457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10600" y="0"/>
            <a:ext cx="3581400" cy="10064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9458" name="文本框 2"/>
          <p:cNvSpPr txBox="1"/>
          <p:nvPr/>
        </p:nvSpPr>
        <p:spPr>
          <a:xfrm>
            <a:off x="868363" y="25400"/>
            <a:ext cx="4541837" cy="658813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lnSpc>
                <a:spcPct val="150000"/>
              </a:lnSpc>
              <a:buFontTx/>
            </a:pPr>
            <a:r>
              <a:rPr lang="zh-CN" altLang="en-US" sz="2800" b="1" dirty="0">
                <a:solidFill>
                  <a:srgbClr val="4B649F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模型评价指标</a:t>
            </a:r>
            <a:endParaRPr lang="zh-CN" altLang="en-US" sz="2800" b="1" dirty="0">
              <a:solidFill>
                <a:srgbClr val="4B649F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0" y="773113"/>
            <a:ext cx="11176000" cy="0"/>
          </a:xfrm>
          <a:prstGeom prst="line">
            <a:avLst/>
          </a:prstGeom>
          <a:ln w="25400">
            <a:gradFill>
              <a:gsLst>
                <a:gs pos="0">
                  <a:srgbClr val="4B649F"/>
                </a:gs>
                <a:gs pos="100000">
                  <a:srgbClr val="7DB1CD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0" y="6724650"/>
            <a:ext cx="12192000" cy="133350"/>
          </a:xfrm>
          <a:prstGeom prst="rect">
            <a:avLst/>
          </a:prstGeom>
          <a:solidFill>
            <a:srgbClr val="4B64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19461" name="组合 5"/>
          <p:cNvGrpSpPr/>
          <p:nvPr/>
        </p:nvGrpSpPr>
        <p:grpSpPr>
          <a:xfrm>
            <a:off x="233363" y="125413"/>
            <a:ext cx="635000" cy="635000"/>
            <a:chOff x="5288161" y="2234042"/>
            <a:chExt cx="1607262" cy="1607262"/>
          </a:xfrm>
        </p:grpSpPr>
        <p:sp>
          <p:nvSpPr>
            <p:cNvPr id="7" name="椭圆 6"/>
            <p:cNvSpPr/>
            <p:nvPr/>
          </p:nvSpPr>
          <p:spPr>
            <a:xfrm>
              <a:off x="5288161" y="2234042"/>
              <a:ext cx="1607262" cy="1607262"/>
            </a:xfrm>
            <a:prstGeom prst="ellipse">
              <a:avLst/>
            </a:prstGeom>
            <a:solidFill>
              <a:srgbClr val="4B649F"/>
            </a:solidFill>
            <a:ln w="19050">
              <a:solidFill>
                <a:srgbClr val="4B649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" name="椭圆 7"/>
            <p:cNvSpPr/>
            <p:nvPr/>
          </p:nvSpPr>
          <p:spPr>
            <a:xfrm>
              <a:off x="5396650" y="2334495"/>
              <a:ext cx="1390282" cy="139028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4B649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9464" name="KSO_Shape"/>
            <p:cNvSpPr/>
            <p:nvPr/>
          </p:nvSpPr>
          <p:spPr>
            <a:xfrm>
              <a:off x="5547153" y="2697761"/>
              <a:ext cx="1089278" cy="662788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pathLst>
                <a:path w="3931" h="2392">
                  <a:moveTo>
                    <a:pt x="3046" y="1287"/>
                  </a:moveTo>
                  <a:cubicBezTo>
                    <a:pt x="3046" y="1287"/>
                    <a:pt x="2618" y="850"/>
                    <a:pt x="2027" y="850"/>
                  </a:cubicBezTo>
                  <a:cubicBezTo>
                    <a:pt x="1450" y="850"/>
                    <a:pt x="880" y="1287"/>
                    <a:pt x="880" y="1287"/>
                  </a:cubicBezTo>
                  <a:cubicBezTo>
                    <a:pt x="560" y="1154"/>
                    <a:pt x="560" y="1154"/>
                    <a:pt x="560" y="1154"/>
                  </a:cubicBezTo>
                  <a:cubicBezTo>
                    <a:pt x="560" y="1546"/>
                    <a:pt x="560" y="1546"/>
                    <a:pt x="560" y="1546"/>
                  </a:cubicBezTo>
                  <a:cubicBezTo>
                    <a:pt x="610" y="1563"/>
                    <a:pt x="647" y="1610"/>
                    <a:pt x="647" y="1666"/>
                  </a:cubicBezTo>
                  <a:cubicBezTo>
                    <a:pt x="647" y="1723"/>
                    <a:pt x="609" y="1769"/>
                    <a:pt x="558" y="1786"/>
                  </a:cubicBezTo>
                  <a:cubicBezTo>
                    <a:pt x="653" y="2208"/>
                    <a:pt x="653" y="2208"/>
                    <a:pt x="653" y="2208"/>
                  </a:cubicBezTo>
                  <a:cubicBezTo>
                    <a:pt x="373" y="2208"/>
                    <a:pt x="373" y="2208"/>
                    <a:pt x="373" y="2208"/>
                  </a:cubicBezTo>
                  <a:cubicBezTo>
                    <a:pt x="469" y="1784"/>
                    <a:pt x="469" y="1784"/>
                    <a:pt x="469" y="1784"/>
                  </a:cubicBezTo>
                  <a:cubicBezTo>
                    <a:pt x="423" y="1764"/>
                    <a:pt x="391" y="1719"/>
                    <a:pt x="391" y="1666"/>
                  </a:cubicBezTo>
                  <a:cubicBezTo>
                    <a:pt x="391" y="1614"/>
                    <a:pt x="422" y="1570"/>
                    <a:pt x="466" y="1549"/>
                  </a:cubicBezTo>
                  <a:cubicBezTo>
                    <a:pt x="466" y="1115"/>
                    <a:pt x="466" y="1115"/>
                    <a:pt x="466" y="1115"/>
                  </a:cubicBezTo>
                  <a:cubicBezTo>
                    <a:pt x="0" y="920"/>
                    <a:pt x="0" y="920"/>
                    <a:pt x="0" y="920"/>
                  </a:cubicBezTo>
                  <a:cubicBezTo>
                    <a:pt x="2050" y="0"/>
                    <a:pt x="2050" y="0"/>
                    <a:pt x="2050" y="0"/>
                  </a:cubicBezTo>
                  <a:cubicBezTo>
                    <a:pt x="3931" y="932"/>
                    <a:pt x="3931" y="932"/>
                    <a:pt x="3931" y="932"/>
                  </a:cubicBezTo>
                  <a:lnTo>
                    <a:pt x="3046" y="1287"/>
                  </a:lnTo>
                  <a:close/>
                  <a:moveTo>
                    <a:pt x="2004" y="1072"/>
                  </a:moveTo>
                  <a:cubicBezTo>
                    <a:pt x="2598" y="1072"/>
                    <a:pt x="2929" y="1386"/>
                    <a:pt x="2929" y="1386"/>
                  </a:cubicBezTo>
                  <a:cubicBezTo>
                    <a:pt x="2929" y="2147"/>
                    <a:pt x="2929" y="2147"/>
                    <a:pt x="2929" y="2147"/>
                  </a:cubicBezTo>
                  <a:cubicBezTo>
                    <a:pt x="2929" y="2147"/>
                    <a:pt x="2586" y="2392"/>
                    <a:pt x="1957" y="2392"/>
                  </a:cubicBezTo>
                  <a:cubicBezTo>
                    <a:pt x="1328" y="2392"/>
                    <a:pt x="1099" y="2147"/>
                    <a:pt x="1099" y="2147"/>
                  </a:cubicBezTo>
                  <a:cubicBezTo>
                    <a:pt x="1099" y="1386"/>
                    <a:pt x="1099" y="1386"/>
                    <a:pt x="1099" y="1386"/>
                  </a:cubicBezTo>
                  <a:cubicBezTo>
                    <a:pt x="1099" y="1386"/>
                    <a:pt x="1410" y="1072"/>
                    <a:pt x="2004" y="1072"/>
                  </a:cubicBezTo>
                  <a:close/>
                  <a:moveTo>
                    <a:pt x="1992" y="2252"/>
                  </a:moveTo>
                  <a:cubicBezTo>
                    <a:pt x="2404" y="2252"/>
                    <a:pt x="2738" y="2168"/>
                    <a:pt x="2738" y="2066"/>
                  </a:cubicBezTo>
                  <a:cubicBezTo>
                    <a:pt x="2738" y="1963"/>
                    <a:pt x="2404" y="1879"/>
                    <a:pt x="1992" y="1879"/>
                  </a:cubicBezTo>
                  <a:cubicBezTo>
                    <a:pt x="1581" y="1879"/>
                    <a:pt x="1247" y="1963"/>
                    <a:pt x="1247" y="2066"/>
                  </a:cubicBezTo>
                  <a:cubicBezTo>
                    <a:pt x="1247" y="2168"/>
                    <a:pt x="1581" y="2252"/>
                    <a:pt x="1992" y="2252"/>
                  </a:cubicBezTo>
                  <a:close/>
                </a:path>
              </a:pathLst>
            </a:custGeom>
            <a:solidFill>
              <a:srgbClr val="4B649F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</p:grpSp>
      <p:sp>
        <p:nvSpPr>
          <p:cNvPr id="19465" name="文本框 40"/>
          <p:cNvSpPr txBox="1"/>
          <p:nvPr/>
        </p:nvSpPr>
        <p:spPr>
          <a:xfrm>
            <a:off x="4068763" y="185738"/>
            <a:ext cx="3689350" cy="461962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pPr algn="ctr">
              <a:buFontTx/>
            </a:pPr>
            <a:r>
              <a:rPr lang="zh-CN" altLang="en-US" sz="2400" b="1" dirty="0">
                <a:solidFill>
                  <a:srgbClr val="4B649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模型训练轮次损失函数值</a:t>
            </a:r>
            <a:endParaRPr lang="zh-CN" altLang="en-US" sz="2400" b="1" dirty="0">
              <a:solidFill>
                <a:srgbClr val="4B649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19466" name="图片 11" descr="图形用户界面, 图表, 直方图, 散点图&#10;&#10;描述已自动生成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838" y="927100"/>
            <a:ext cx="11099800" cy="5551488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0481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29665" y="862013"/>
            <a:ext cx="8229600" cy="54864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048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600" y="0"/>
            <a:ext cx="3581400" cy="10064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0483" name="文本框 2"/>
          <p:cNvSpPr txBox="1"/>
          <p:nvPr/>
        </p:nvSpPr>
        <p:spPr>
          <a:xfrm>
            <a:off x="868363" y="25400"/>
            <a:ext cx="4541837" cy="658813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lnSpc>
                <a:spcPct val="150000"/>
              </a:lnSpc>
              <a:buFontTx/>
            </a:pPr>
            <a:r>
              <a:rPr lang="zh-CN" altLang="en-US" sz="2800" b="1" dirty="0">
                <a:solidFill>
                  <a:srgbClr val="4B649F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模型评价指标</a:t>
            </a:r>
            <a:endParaRPr lang="zh-CN" altLang="en-US" sz="2800" b="1" dirty="0">
              <a:solidFill>
                <a:srgbClr val="4B649F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0" y="773113"/>
            <a:ext cx="11176000" cy="0"/>
          </a:xfrm>
          <a:prstGeom prst="line">
            <a:avLst/>
          </a:prstGeom>
          <a:ln w="25400">
            <a:gradFill>
              <a:gsLst>
                <a:gs pos="0">
                  <a:srgbClr val="4B649F"/>
                </a:gs>
                <a:gs pos="100000">
                  <a:srgbClr val="7DB1CD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0" y="6724650"/>
            <a:ext cx="12192000" cy="133350"/>
          </a:xfrm>
          <a:prstGeom prst="rect">
            <a:avLst/>
          </a:prstGeom>
          <a:solidFill>
            <a:srgbClr val="4B64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20486" name="组合 5"/>
          <p:cNvGrpSpPr/>
          <p:nvPr/>
        </p:nvGrpSpPr>
        <p:grpSpPr>
          <a:xfrm>
            <a:off x="233363" y="125413"/>
            <a:ext cx="635000" cy="635000"/>
            <a:chOff x="5288161" y="2234042"/>
            <a:chExt cx="1607262" cy="1607262"/>
          </a:xfrm>
        </p:grpSpPr>
        <p:sp>
          <p:nvSpPr>
            <p:cNvPr id="7" name="椭圆 6"/>
            <p:cNvSpPr/>
            <p:nvPr/>
          </p:nvSpPr>
          <p:spPr>
            <a:xfrm>
              <a:off x="5288161" y="2234042"/>
              <a:ext cx="1607262" cy="1607262"/>
            </a:xfrm>
            <a:prstGeom prst="ellipse">
              <a:avLst/>
            </a:prstGeom>
            <a:solidFill>
              <a:srgbClr val="4B649F"/>
            </a:solidFill>
            <a:ln w="19050">
              <a:solidFill>
                <a:srgbClr val="4B649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" name="椭圆 7"/>
            <p:cNvSpPr/>
            <p:nvPr/>
          </p:nvSpPr>
          <p:spPr>
            <a:xfrm>
              <a:off x="5396650" y="2334495"/>
              <a:ext cx="1390282" cy="139028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4B649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0489" name="KSO_Shape"/>
            <p:cNvSpPr/>
            <p:nvPr/>
          </p:nvSpPr>
          <p:spPr>
            <a:xfrm>
              <a:off x="5547153" y="2697761"/>
              <a:ext cx="1089278" cy="662788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pathLst>
                <a:path w="3931" h="2392">
                  <a:moveTo>
                    <a:pt x="3046" y="1287"/>
                  </a:moveTo>
                  <a:cubicBezTo>
                    <a:pt x="3046" y="1287"/>
                    <a:pt x="2618" y="850"/>
                    <a:pt x="2027" y="850"/>
                  </a:cubicBezTo>
                  <a:cubicBezTo>
                    <a:pt x="1450" y="850"/>
                    <a:pt x="880" y="1287"/>
                    <a:pt x="880" y="1287"/>
                  </a:cubicBezTo>
                  <a:cubicBezTo>
                    <a:pt x="560" y="1154"/>
                    <a:pt x="560" y="1154"/>
                    <a:pt x="560" y="1154"/>
                  </a:cubicBezTo>
                  <a:cubicBezTo>
                    <a:pt x="560" y="1546"/>
                    <a:pt x="560" y="1546"/>
                    <a:pt x="560" y="1546"/>
                  </a:cubicBezTo>
                  <a:cubicBezTo>
                    <a:pt x="610" y="1563"/>
                    <a:pt x="647" y="1610"/>
                    <a:pt x="647" y="1666"/>
                  </a:cubicBezTo>
                  <a:cubicBezTo>
                    <a:pt x="647" y="1723"/>
                    <a:pt x="609" y="1769"/>
                    <a:pt x="558" y="1786"/>
                  </a:cubicBezTo>
                  <a:cubicBezTo>
                    <a:pt x="653" y="2208"/>
                    <a:pt x="653" y="2208"/>
                    <a:pt x="653" y="2208"/>
                  </a:cubicBezTo>
                  <a:cubicBezTo>
                    <a:pt x="373" y="2208"/>
                    <a:pt x="373" y="2208"/>
                    <a:pt x="373" y="2208"/>
                  </a:cubicBezTo>
                  <a:cubicBezTo>
                    <a:pt x="469" y="1784"/>
                    <a:pt x="469" y="1784"/>
                    <a:pt x="469" y="1784"/>
                  </a:cubicBezTo>
                  <a:cubicBezTo>
                    <a:pt x="423" y="1764"/>
                    <a:pt x="391" y="1719"/>
                    <a:pt x="391" y="1666"/>
                  </a:cubicBezTo>
                  <a:cubicBezTo>
                    <a:pt x="391" y="1614"/>
                    <a:pt x="422" y="1570"/>
                    <a:pt x="466" y="1549"/>
                  </a:cubicBezTo>
                  <a:cubicBezTo>
                    <a:pt x="466" y="1115"/>
                    <a:pt x="466" y="1115"/>
                    <a:pt x="466" y="1115"/>
                  </a:cubicBezTo>
                  <a:cubicBezTo>
                    <a:pt x="0" y="920"/>
                    <a:pt x="0" y="920"/>
                    <a:pt x="0" y="920"/>
                  </a:cubicBezTo>
                  <a:cubicBezTo>
                    <a:pt x="2050" y="0"/>
                    <a:pt x="2050" y="0"/>
                    <a:pt x="2050" y="0"/>
                  </a:cubicBezTo>
                  <a:cubicBezTo>
                    <a:pt x="3931" y="932"/>
                    <a:pt x="3931" y="932"/>
                    <a:pt x="3931" y="932"/>
                  </a:cubicBezTo>
                  <a:lnTo>
                    <a:pt x="3046" y="1287"/>
                  </a:lnTo>
                  <a:close/>
                  <a:moveTo>
                    <a:pt x="2004" y="1072"/>
                  </a:moveTo>
                  <a:cubicBezTo>
                    <a:pt x="2598" y="1072"/>
                    <a:pt x="2929" y="1386"/>
                    <a:pt x="2929" y="1386"/>
                  </a:cubicBezTo>
                  <a:cubicBezTo>
                    <a:pt x="2929" y="2147"/>
                    <a:pt x="2929" y="2147"/>
                    <a:pt x="2929" y="2147"/>
                  </a:cubicBezTo>
                  <a:cubicBezTo>
                    <a:pt x="2929" y="2147"/>
                    <a:pt x="2586" y="2392"/>
                    <a:pt x="1957" y="2392"/>
                  </a:cubicBezTo>
                  <a:cubicBezTo>
                    <a:pt x="1328" y="2392"/>
                    <a:pt x="1099" y="2147"/>
                    <a:pt x="1099" y="2147"/>
                  </a:cubicBezTo>
                  <a:cubicBezTo>
                    <a:pt x="1099" y="1386"/>
                    <a:pt x="1099" y="1386"/>
                    <a:pt x="1099" y="1386"/>
                  </a:cubicBezTo>
                  <a:cubicBezTo>
                    <a:pt x="1099" y="1386"/>
                    <a:pt x="1410" y="1072"/>
                    <a:pt x="2004" y="1072"/>
                  </a:cubicBezTo>
                  <a:close/>
                  <a:moveTo>
                    <a:pt x="1992" y="2252"/>
                  </a:moveTo>
                  <a:cubicBezTo>
                    <a:pt x="2404" y="2252"/>
                    <a:pt x="2738" y="2168"/>
                    <a:pt x="2738" y="2066"/>
                  </a:cubicBezTo>
                  <a:cubicBezTo>
                    <a:pt x="2738" y="1963"/>
                    <a:pt x="2404" y="1879"/>
                    <a:pt x="1992" y="1879"/>
                  </a:cubicBezTo>
                  <a:cubicBezTo>
                    <a:pt x="1581" y="1879"/>
                    <a:pt x="1247" y="1963"/>
                    <a:pt x="1247" y="2066"/>
                  </a:cubicBezTo>
                  <a:cubicBezTo>
                    <a:pt x="1247" y="2168"/>
                    <a:pt x="1581" y="2252"/>
                    <a:pt x="1992" y="2252"/>
                  </a:cubicBezTo>
                  <a:close/>
                </a:path>
              </a:pathLst>
            </a:custGeom>
            <a:solidFill>
              <a:srgbClr val="4B649F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</p:grpSp>
      <p:pic>
        <p:nvPicPr>
          <p:cNvPr id="20492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1168" y="3848418"/>
            <a:ext cx="5191125" cy="12350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圆角矩形 5"/>
          <p:cNvSpPr/>
          <p:nvPr/>
        </p:nvSpPr>
        <p:spPr>
          <a:xfrm>
            <a:off x="1333500" y="1882775"/>
            <a:ext cx="9486900" cy="4162425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3074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7878763" cy="22161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075" name="文本框 2"/>
          <p:cNvSpPr txBox="1"/>
          <p:nvPr/>
        </p:nvSpPr>
        <p:spPr>
          <a:xfrm>
            <a:off x="9698038" y="628650"/>
            <a:ext cx="1312862" cy="769938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pPr>
              <a:buFontTx/>
            </a:pPr>
            <a:r>
              <a:rPr lang="zh-CN" altLang="en-US" sz="4400" b="1" dirty="0">
                <a:solidFill>
                  <a:srgbClr val="4B649F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摘要</a:t>
            </a:r>
            <a:endParaRPr lang="zh-CN" altLang="en-US" sz="4400" b="1" dirty="0">
              <a:solidFill>
                <a:srgbClr val="4B649F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076" name="矩形 3"/>
          <p:cNvSpPr/>
          <p:nvPr/>
        </p:nvSpPr>
        <p:spPr>
          <a:xfrm>
            <a:off x="8861425" y="1352550"/>
            <a:ext cx="2282825" cy="522288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pPr>
              <a:buFontTx/>
            </a:pPr>
            <a:r>
              <a:rPr lang="en-US" altLang="zh-CN" sz="2800" dirty="0">
                <a:solidFill>
                  <a:srgbClr val="4B649F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ABSTRACT</a:t>
            </a:r>
            <a:endParaRPr lang="zh-CN" altLang="en-US" sz="2800" dirty="0">
              <a:solidFill>
                <a:srgbClr val="4B649F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1524000" y="2066925"/>
            <a:ext cx="9486900" cy="4162425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solidFill>
              <a:srgbClr val="4B64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0726738" y="5940425"/>
            <a:ext cx="474663" cy="474663"/>
          </a:xfrm>
          <a:prstGeom prst="rect">
            <a:avLst/>
          </a:prstGeom>
          <a:solidFill>
            <a:srgbClr val="4B64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0456863" y="5711825"/>
            <a:ext cx="476250" cy="474663"/>
          </a:xfrm>
          <a:prstGeom prst="rect">
            <a:avLst/>
          </a:prstGeom>
          <a:solidFill>
            <a:srgbClr val="4B649F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220788" y="1874838"/>
            <a:ext cx="476250" cy="476250"/>
          </a:xfrm>
          <a:prstGeom prst="rect">
            <a:avLst/>
          </a:prstGeom>
          <a:solidFill>
            <a:srgbClr val="4B64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373188" y="2027238"/>
            <a:ext cx="476250" cy="476250"/>
          </a:xfrm>
          <a:prstGeom prst="rect">
            <a:avLst/>
          </a:prstGeom>
          <a:solidFill>
            <a:srgbClr val="4B649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083" name="文本框 10"/>
          <p:cNvSpPr txBox="1">
            <a:spLocks noChangeArrowheads="1"/>
          </p:cNvSpPr>
          <p:nvPr/>
        </p:nvSpPr>
        <p:spPr bwMode="auto">
          <a:xfrm>
            <a:off x="1998663" y="2446338"/>
            <a:ext cx="8820150" cy="216852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+mn-cs"/>
              </a:rPr>
              <a:t>        </a:t>
            </a:r>
            <a:r>
              <a:rPr kumimoji="0" lang="zh-CN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本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模型</a:t>
            </a:r>
            <a:r>
              <a:rPr kumimoji="0" lang="zh-CN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主要针对蓝莓僵果病，即叶片、花朵和果实的正常和病态，结合已有的理论，利用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yolov5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网络</a:t>
            </a:r>
            <a:r>
              <a:rPr kumimoji="0" lang="zh-CN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，实现了蓝莓僵果病的识别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。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        主要工作有：数据集收集、数据处理、数据集特征标注、模型训练及参数调整、模型评价指标计算。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       主要成果为：训练后模型各评价指标较为不错，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6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种分类准确率平均为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85.5%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。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" name="文本框 14"/>
          <p:cNvSpPr txBox="1"/>
          <p:nvPr/>
        </p:nvSpPr>
        <p:spPr>
          <a:xfrm>
            <a:off x="2036763" y="5330825"/>
            <a:ext cx="2338387" cy="523875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pPr>
              <a:buFontTx/>
            </a:pPr>
            <a:r>
              <a:rPr lang="zh-CN" altLang="en-US" sz="2800" b="1" dirty="0">
                <a:solidFill>
                  <a:srgbClr val="4B649F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卷积神经网络</a:t>
            </a:r>
            <a:endParaRPr lang="zh-CN" altLang="en-US" sz="2800" b="1" dirty="0">
              <a:solidFill>
                <a:srgbClr val="4B649F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084" name="文本框 16"/>
          <p:cNvSpPr txBox="1"/>
          <p:nvPr/>
        </p:nvSpPr>
        <p:spPr>
          <a:xfrm>
            <a:off x="7950200" y="5329238"/>
            <a:ext cx="1620838" cy="523875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pPr>
              <a:buFontTx/>
            </a:pPr>
            <a:r>
              <a:rPr lang="zh-CN" altLang="en-US" sz="2800" b="1" dirty="0">
                <a:solidFill>
                  <a:srgbClr val="4B649F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图像处理</a:t>
            </a:r>
            <a:endParaRPr lang="zh-CN" altLang="en-US" sz="2800" b="1" dirty="0">
              <a:solidFill>
                <a:srgbClr val="4B649F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085" name="文本框 17"/>
          <p:cNvSpPr txBox="1"/>
          <p:nvPr/>
        </p:nvSpPr>
        <p:spPr>
          <a:xfrm>
            <a:off x="5051425" y="5329238"/>
            <a:ext cx="1979613" cy="523875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pPr>
              <a:buFontTx/>
            </a:pPr>
            <a:r>
              <a:rPr lang="zh-CN" altLang="en-US" sz="2800" b="1" dirty="0">
                <a:solidFill>
                  <a:srgbClr val="4B649F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蓝莓僵果病</a:t>
            </a:r>
            <a:endParaRPr lang="zh-CN" altLang="en-US" sz="2800" b="1" dirty="0">
              <a:solidFill>
                <a:srgbClr val="4B649F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1505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10600" y="0"/>
            <a:ext cx="3581400" cy="10064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1506" name="文本框 2"/>
          <p:cNvSpPr txBox="1"/>
          <p:nvPr/>
        </p:nvSpPr>
        <p:spPr>
          <a:xfrm>
            <a:off x="868363" y="25400"/>
            <a:ext cx="4541837" cy="658813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lnSpc>
                <a:spcPct val="150000"/>
              </a:lnSpc>
              <a:buFontTx/>
            </a:pPr>
            <a:r>
              <a:rPr lang="zh-CN" altLang="en-US" sz="2800" b="1" dirty="0">
                <a:solidFill>
                  <a:srgbClr val="4B649F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模型评价指标</a:t>
            </a:r>
            <a:endParaRPr lang="zh-CN" altLang="en-US" sz="2800" b="1" dirty="0">
              <a:solidFill>
                <a:srgbClr val="4B649F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0" y="773113"/>
            <a:ext cx="11176000" cy="0"/>
          </a:xfrm>
          <a:prstGeom prst="line">
            <a:avLst/>
          </a:prstGeom>
          <a:ln w="25400">
            <a:gradFill>
              <a:gsLst>
                <a:gs pos="0">
                  <a:srgbClr val="4B649F"/>
                </a:gs>
                <a:gs pos="100000">
                  <a:srgbClr val="7DB1CD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0" y="6724650"/>
            <a:ext cx="12192000" cy="133350"/>
          </a:xfrm>
          <a:prstGeom prst="rect">
            <a:avLst/>
          </a:prstGeom>
          <a:solidFill>
            <a:srgbClr val="4B64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21509" name="组合 5"/>
          <p:cNvGrpSpPr/>
          <p:nvPr/>
        </p:nvGrpSpPr>
        <p:grpSpPr>
          <a:xfrm>
            <a:off x="233363" y="125413"/>
            <a:ext cx="635000" cy="635000"/>
            <a:chOff x="5288161" y="2234042"/>
            <a:chExt cx="1607262" cy="1607262"/>
          </a:xfrm>
        </p:grpSpPr>
        <p:sp>
          <p:nvSpPr>
            <p:cNvPr id="7" name="椭圆 6"/>
            <p:cNvSpPr/>
            <p:nvPr/>
          </p:nvSpPr>
          <p:spPr>
            <a:xfrm>
              <a:off x="5288161" y="2234042"/>
              <a:ext cx="1607262" cy="1607262"/>
            </a:xfrm>
            <a:prstGeom prst="ellipse">
              <a:avLst/>
            </a:prstGeom>
            <a:solidFill>
              <a:srgbClr val="4B649F"/>
            </a:solidFill>
            <a:ln w="19050">
              <a:solidFill>
                <a:srgbClr val="4B649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" name="椭圆 7"/>
            <p:cNvSpPr/>
            <p:nvPr/>
          </p:nvSpPr>
          <p:spPr>
            <a:xfrm>
              <a:off x="5396650" y="2334495"/>
              <a:ext cx="1390282" cy="139028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4B649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1512" name="KSO_Shape"/>
            <p:cNvSpPr/>
            <p:nvPr/>
          </p:nvSpPr>
          <p:spPr>
            <a:xfrm>
              <a:off x="5547153" y="2697761"/>
              <a:ext cx="1089278" cy="662788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pathLst>
                <a:path w="3931" h="2392">
                  <a:moveTo>
                    <a:pt x="3046" y="1287"/>
                  </a:moveTo>
                  <a:cubicBezTo>
                    <a:pt x="3046" y="1287"/>
                    <a:pt x="2618" y="850"/>
                    <a:pt x="2027" y="850"/>
                  </a:cubicBezTo>
                  <a:cubicBezTo>
                    <a:pt x="1450" y="850"/>
                    <a:pt x="880" y="1287"/>
                    <a:pt x="880" y="1287"/>
                  </a:cubicBezTo>
                  <a:cubicBezTo>
                    <a:pt x="560" y="1154"/>
                    <a:pt x="560" y="1154"/>
                    <a:pt x="560" y="1154"/>
                  </a:cubicBezTo>
                  <a:cubicBezTo>
                    <a:pt x="560" y="1546"/>
                    <a:pt x="560" y="1546"/>
                    <a:pt x="560" y="1546"/>
                  </a:cubicBezTo>
                  <a:cubicBezTo>
                    <a:pt x="610" y="1563"/>
                    <a:pt x="647" y="1610"/>
                    <a:pt x="647" y="1666"/>
                  </a:cubicBezTo>
                  <a:cubicBezTo>
                    <a:pt x="647" y="1723"/>
                    <a:pt x="609" y="1769"/>
                    <a:pt x="558" y="1786"/>
                  </a:cubicBezTo>
                  <a:cubicBezTo>
                    <a:pt x="653" y="2208"/>
                    <a:pt x="653" y="2208"/>
                    <a:pt x="653" y="2208"/>
                  </a:cubicBezTo>
                  <a:cubicBezTo>
                    <a:pt x="373" y="2208"/>
                    <a:pt x="373" y="2208"/>
                    <a:pt x="373" y="2208"/>
                  </a:cubicBezTo>
                  <a:cubicBezTo>
                    <a:pt x="469" y="1784"/>
                    <a:pt x="469" y="1784"/>
                    <a:pt x="469" y="1784"/>
                  </a:cubicBezTo>
                  <a:cubicBezTo>
                    <a:pt x="423" y="1764"/>
                    <a:pt x="391" y="1719"/>
                    <a:pt x="391" y="1666"/>
                  </a:cubicBezTo>
                  <a:cubicBezTo>
                    <a:pt x="391" y="1614"/>
                    <a:pt x="422" y="1570"/>
                    <a:pt x="466" y="1549"/>
                  </a:cubicBezTo>
                  <a:cubicBezTo>
                    <a:pt x="466" y="1115"/>
                    <a:pt x="466" y="1115"/>
                    <a:pt x="466" y="1115"/>
                  </a:cubicBezTo>
                  <a:cubicBezTo>
                    <a:pt x="0" y="920"/>
                    <a:pt x="0" y="920"/>
                    <a:pt x="0" y="920"/>
                  </a:cubicBezTo>
                  <a:cubicBezTo>
                    <a:pt x="2050" y="0"/>
                    <a:pt x="2050" y="0"/>
                    <a:pt x="2050" y="0"/>
                  </a:cubicBezTo>
                  <a:cubicBezTo>
                    <a:pt x="3931" y="932"/>
                    <a:pt x="3931" y="932"/>
                    <a:pt x="3931" y="932"/>
                  </a:cubicBezTo>
                  <a:lnTo>
                    <a:pt x="3046" y="1287"/>
                  </a:lnTo>
                  <a:close/>
                  <a:moveTo>
                    <a:pt x="2004" y="1072"/>
                  </a:moveTo>
                  <a:cubicBezTo>
                    <a:pt x="2598" y="1072"/>
                    <a:pt x="2929" y="1386"/>
                    <a:pt x="2929" y="1386"/>
                  </a:cubicBezTo>
                  <a:cubicBezTo>
                    <a:pt x="2929" y="2147"/>
                    <a:pt x="2929" y="2147"/>
                    <a:pt x="2929" y="2147"/>
                  </a:cubicBezTo>
                  <a:cubicBezTo>
                    <a:pt x="2929" y="2147"/>
                    <a:pt x="2586" y="2392"/>
                    <a:pt x="1957" y="2392"/>
                  </a:cubicBezTo>
                  <a:cubicBezTo>
                    <a:pt x="1328" y="2392"/>
                    <a:pt x="1099" y="2147"/>
                    <a:pt x="1099" y="2147"/>
                  </a:cubicBezTo>
                  <a:cubicBezTo>
                    <a:pt x="1099" y="1386"/>
                    <a:pt x="1099" y="1386"/>
                    <a:pt x="1099" y="1386"/>
                  </a:cubicBezTo>
                  <a:cubicBezTo>
                    <a:pt x="1099" y="1386"/>
                    <a:pt x="1410" y="1072"/>
                    <a:pt x="2004" y="1072"/>
                  </a:cubicBezTo>
                  <a:close/>
                  <a:moveTo>
                    <a:pt x="1992" y="2252"/>
                  </a:moveTo>
                  <a:cubicBezTo>
                    <a:pt x="2404" y="2252"/>
                    <a:pt x="2738" y="2168"/>
                    <a:pt x="2738" y="2066"/>
                  </a:cubicBezTo>
                  <a:cubicBezTo>
                    <a:pt x="2738" y="1963"/>
                    <a:pt x="2404" y="1879"/>
                    <a:pt x="1992" y="1879"/>
                  </a:cubicBezTo>
                  <a:cubicBezTo>
                    <a:pt x="1581" y="1879"/>
                    <a:pt x="1247" y="1963"/>
                    <a:pt x="1247" y="2066"/>
                  </a:cubicBezTo>
                  <a:cubicBezTo>
                    <a:pt x="1247" y="2168"/>
                    <a:pt x="1581" y="2252"/>
                    <a:pt x="1992" y="2252"/>
                  </a:cubicBezTo>
                  <a:close/>
                </a:path>
              </a:pathLst>
            </a:custGeom>
            <a:solidFill>
              <a:srgbClr val="4B649F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</p:grpSp>
      <p:pic>
        <p:nvPicPr>
          <p:cNvPr id="21514" name="图片 13" descr="图表&#10;&#10;描述已自动生成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4753" y="1049020"/>
            <a:ext cx="8099425" cy="539908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1516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3075" y="3881755"/>
            <a:ext cx="5117465" cy="135445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2529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72883" y="976630"/>
            <a:ext cx="8229600" cy="548798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2530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600" y="0"/>
            <a:ext cx="3581400" cy="10064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2531" name="文本框 2"/>
          <p:cNvSpPr txBox="1"/>
          <p:nvPr/>
        </p:nvSpPr>
        <p:spPr>
          <a:xfrm>
            <a:off x="868363" y="25400"/>
            <a:ext cx="4541837" cy="658813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lnSpc>
                <a:spcPct val="150000"/>
              </a:lnSpc>
              <a:buFontTx/>
            </a:pPr>
            <a:r>
              <a:rPr lang="zh-CN" altLang="en-US" sz="2800" b="1" dirty="0">
                <a:solidFill>
                  <a:srgbClr val="4B649F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模型评价指标</a:t>
            </a:r>
            <a:endParaRPr lang="zh-CN" altLang="en-US" sz="2800" b="1" dirty="0">
              <a:solidFill>
                <a:srgbClr val="4B649F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0" y="773113"/>
            <a:ext cx="11176000" cy="0"/>
          </a:xfrm>
          <a:prstGeom prst="line">
            <a:avLst/>
          </a:prstGeom>
          <a:ln w="25400">
            <a:gradFill>
              <a:gsLst>
                <a:gs pos="0">
                  <a:srgbClr val="4B649F"/>
                </a:gs>
                <a:gs pos="100000">
                  <a:srgbClr val="7DB1CD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0" y="6724650"/>
            <a:ext cx="12192000" cy="133350"/>
          </a:xfrm>
          <a:prstGeom prst="rect">
            <a:avLst/>
          </a:prstGeom>
          <a:solidFill>
            <a:srgbClr val="4B64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22534" name="组合 5"/>
          <p:cNvGrpSpPr/>
          <p:nvPr/>
        </p:nvGrpSpPr>
        <p:grpSpPr>
          <a:xfrm>
            <a:off x="233363" y="125413"/>
            <a:ext cx="635000" cy="635000"/>
            <a:chOff x="5288161" y="2234042"/>
            <a:chExt cx="1607262" cy="1607262"/>
          </a:xfrm>
        </p:grpSpPr>
        <p:sp>
          <p:nvSpPr>
            <p:cNvPr id="7" name="椭圆 6"/>
            <p:cNvSpPr/>
            <p:nvPr/>
          </p:nvSpPr>
          <p:spPr>
            <a:xfrm>
              <a:off x="5288161" y="2234042"/>
              <a:ext cx="1607262" cy="1607262"/>
            </a:xfrm>
            <a:prstGeom prst="ellipse">
              <a:avLst/>
            </a:prstGeom>
            <a:solidFill>
              <a:srgbClr val="4B649F"/>
            </a:solidFill>
            <a:ln w="19050">
              <a:solidFill>
                <a:srgbClr val="4B649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" name="椭圆 7"/>
            <p:cNvSpPr/>
            <p:nvPr/>
          </p:nvSpPr>
          <p:spPr>
            <a:xfrm>
              <a:off x="5396650" y="2334495"/>
              <a:ext cx="1390282" cy="139028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4B649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2537" name="KSO_Shape"/>
            <p:cNvSpPr/>
            <p:nvPr/>
          </p:nvSpPr>
          <p:spPr>
            <a:xfrm>
              <a:off x="5547153" y="2697761"/>
              <a:ext cx="1089278" cy="662788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pathLst>
                <a:path w="3931" h="2392">
                  <a:moveTo>
                    <a:pt x="3046" y="1287"/>
                  </a:moveTo>
                  <a:cubicBezTo>
                    <a:pt x="3046" y="1287"/>
                    <a:pt x="2618" y="850"/>
                    <a:pt x="2027" y="850"/>
                  </a:cubicBezTo>
                  <a:cubicBezTo>
                    <a:pt x="1450" y="850"/>
                    <a:pt x="880" y="1287"/>
                    <a:pt x="880" y="1287"/>
                  </a:cubicBezTo>
                  <a:cubicBezTo>
                    <a:pt x="560" y="1154"/>
                    <a:pt x="560" y="1154"/>
                    <a:pt x="560" y="1154"/>
                  </a:cubicBezTo>
                  <a:cubicBezTo>
                    <a:pt x="560" y="1546"/>
                    <a:pt x="560" y="1546"/>
                    <a:pt x="560" y="1546"/>
                  </a:cubicBezTo>
                  <a:cubicBezTo>
                    <a:pt x="610" y="1563"/>
                    <a:pt x="647" y="1610"/>
                    <a:pt x="647" y="1666"/>
                  </a:cubicBezTo>
                  <a:cubicBezTo>
                    <a:pt x="647" y="1723"/>
                    <a:pt x="609" y="1769"/>
                    <a:pt x="558" y="1786"/>
                  </a:cubicBezTo>
                  <a:cubicBezTo>
                    <a:pt x="653" y="2208"/>
                    <a:pt x="653" y="2208"/>
                    <a:pt x="653" y="2208"/>
                  </a:cubicBezTo>
                  <a:cubicBezTo>
                    <a:pt x="373" y="2208"/>
                    <a:pt x="373" y="2208"/>
                    <a:pt x="373" y="2208"/>
                  </a:cubicBezTo>
                  <a:cubicBezTo>
                    <a:pt x="469" y="1784"/>
                    <a:pt x="469" y="1784"/>
                    <a:pt x="469" y="1784"/>
                  </a:cubicBezTo>
                  <a:cubicBezTo>
                    <a:pt x="423" y="1764"/>
                    <a:pt x="391" y="1719"/>
                    <a:pt x="391" y="1666"/>
                  </a:cubicBezTo>
                  <a:cubicBezTo>
                    <a:pt x="391" y="1614"/>
                    <a:pt x="422" y="1570"/>
                    <a:pt x="466" y="1549"/>
                  </a:cubicBezTo>
                  <a:cubicBezTo>
                    <a:pt x="466" y="1115"/>
                    <a:pt x="466" y="1115"/>
                    <a:pt x="466" y="1115"/>
                  </a:cubicBezTo>
                  <a:cubicBezTo>
                    <a:pt x="0" y="920"/>
                    <a:pt x="0" y="920"/>
                    <a:pt x="0" y="920"/>
                  </a:cubicBezTo>
                  <a:cubicBezTo>
                    <a:pt x="2050" y="0"/>
                    <a:pt x="2050" y="0"/>
                    <a:pt x="2050" y="0"/>
                  </a:cubicBezTo>
                  <a:cubicBezTo>
                    <a:pt x="3931" y="932"/>
                    <a:pt x="3931" y="932"/>
                    <a:pt x="3931" y="932"/>
                  </a:cubicBezTo>
                  <a:lnTo>
                    <a:pt x="3046" y="1287"/>
                  </a:lnTo>
                  <a:close/>
                  <a:moveTo>
                    <a:pt x="2004" y="1072"/>
                  </a:moveTo>
                  <a:cubicBezTo>
                    <a:pt x="2598" y="1072"/>
                    <a:pt x="2929" y="1386"/>
                    <a:pt x="2929" y="1386"/>
                  </a:cubicBezTo>
                  <a:cubicBezTo>
                    <a:pt x="2929" y="2147"/>
                    <a:pt x="2929" y="2147"/>
                    <a:pt x="2929" y="2147"/>
                  </a:cubicBezTo>
                  <a:cubicBezTo>
                    <a:pt x="2929" y="2147"/>
                    <a:pt x="2586" y="2392"/>
                    <a:pt x="1957" y="2392"/>
                  </a:cubicBezTo>
                  <a:cubicBezTo>
                    <a:pt x="1328" y="2392"/>
                    <a:pt x="1099" y="2147"/>
                    <a:pt x="1099" y="2147"/>
                  </a:cubicBezTo>
                  <a:cubicBezTo>
                    <a:pt x="1099" y="1386"/>
                    <a:pt x="1099" y="1386"/>
                    <a:pt x="1099" y="1386"/>
                  </a:cubicBezTo>
                  <a:cubicBezTo>
                    <a:pt x="1099" y="1386"/>
                    <a:pt x="1410" y="1072"/>
                    <a:pt x="2004" y="1072"/>
                  </a:cubicBezTo>
                  <a:close/>
                  <a:moveTo>
                    <a:pt x="1992" y="2252"/>
                  </a:moveTo>
                  <a:cubicBezTo>
                    <a:pt x="2404" y="2252"/>
                    <a:pt x="2738" y="2168"/>
                    <a:pt x="2738" y="2066"/>
                  </a:cubicBezTo>
                  <a:cubicBezTo>
                    <a:pt x="2738" y="1963"/>
                    <a:pt x="2404" y="1879"/>
                    <a:pt x="1992" y="1879"/>
                  </a:cubicBezTo>
                  <a:cubicBezTo>
                    <a:pt x="1581" y="1879"/>
                    <a:pt x="1247" y="1963"/>
                    <a:pt x="1247" y="2066"/>
                  </a:cubicBezTo>
                  <a:cubicBezTo>
                    <a:pt x="1247" y="2168"/>
                    <a:pt x="1581" y="2252"/>
                    <a:pt x="1992" y="2252"/>
                  </a:cubicBezTo>
                  <a:close/>
                </a:path>
              </a:pathLst>
            </a:custGeom>
            <a:solidFill>
              <a:srgbClr val="4B649F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3553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10600" y="0"/>
            <a:ext cx="3581400" cy="10064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3554" name="文本框 2"/>
          <p:cNvSpPr txBox="1"/>
          <p:nvPr/>
        </p:nvSpPr>
        <p:spPr>
          <a:xfrm>
            <a:off x="868363" y="25400"/>
            <a:ext cx="4541837" cy="73723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lnSpc>
                <a:spcPct val="150000"/>
              </a:lnSpc>
              <a:buFontTx/>
            </a:pPr>
            <a:r>
              <a:rPr lang="zh-CN" altLang="en-US" sz="2800" b="1" dirty="0">
                <a:solidFill>
                  <a:srgbClr val="4B649F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实验</a:t>
            </a:r>
            <a:r>
              <a:rPr lang="zh-CN" altLang="en-US" sz="2800" b="1" dirty="0">
                <a:solidFill>
                  <a:srgbClr val="4B649F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结果</a:t>
            </a:r>
            <a:endParaRPr lang="zh-CN" altLang="en-US" sz="2800" b="1" dirty="0">
              <a:solidFill>
                <a:srgbClr val="4B649F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0" y="773113"/>
            <a:ext cx="11176000" cy="0"/>
          </a:xfrm>
          <a:prstGeom prst="line">
            <a:avLst/>
          </a:prstGeom>
          <a:ln w="25400">
            <a:gradFill>
              <a:gsLst>
                <a:gs pos="0">
                  <a:srgbClr val="4B649F"/>
                </a:gs>
                <a:gs pos="100000">
                  <a:srgbClr val="7DB1CD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0" y="6724650"/>
            <a:ext cx="12192000" cy="133350"/>
          </a:xfrm>
          <a:prstGeom prst="rect">
            <a:avLst/>
          </a:prstGeom>
          <a:solidFill>
            <a:srgbClr val="4B64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23557" name="组合 5"/>
          <p:cNvGrpSpPr/>
          <p:nvPr/>
        </p:nvGrpSpPr>
        <p:grpSpPr>
          <a:xfrm>
            <a:off x="233363" y="125413"/>
            <a:ext cx="635000" cy="635000"/>
            <a:chOff x="5288161" y="2234042"/>
            <a:chExt cx="1607262" cy="1607262"/>
          </a:xfrm>
        </p:grpSpPr>
        <p:sp>
          <p:nvSpPr>
            <p:cNvPr id="7" name="椭圆 6"/>
            <p:cNvSpPr/>
            <p:nvPr/>
          </p:nvSpPr>
          <p:spPr>
            <a:xfrm>
              <a:off x="5288161" y="2234042"/>
              <a:ext cx="1607262" cy="1607262"/>
            </a:xfrm>
            <a:prstGeom prst="ellipse">
              <a:avLst/>
            </a:prstGeom>
            <a:solidFill>
              <a:srgbClr val="4B649F"/>
            </a:solidFill>
            <a:ln w="19050">
              <a:solidFill>
                <a:srgbClr val="4B649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" name="椭圆 7"/>
            <p:cNvSpPr/>
            <p:nvPr/>
          </p:nvSpPr>
          <p:spPr>
            <a:xfrm>
              <a:off x="5396650" y="2334495"/>
              <a:ext cx="1390282" cy="139028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4B649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3560" name="KSO_Shape"/>
            <p:cNvSpPr/>
            <p:nvPr/>
          </p:nvSpPr>
          <p:spPr>
            <a:xfrm>
              <a:off x="5547153" y="2697761"/>
              <a:ext cx="1089278" cy="662788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pathLst>
                <a:path w="3931" h="2392">
                  <a:moveTo>
                    <a:pt x="3046" y="1287"/>
                  </a:moveTo>
                  <a:cubicBezTo>
                    <a:pt x="3046" y="1287"/>
                    <a:pt x="2618" y="850"/>
                    <a:pt x="2027" y="850"/>
                  </a:cubicBezTo>
                  <a:cubicBezTo>
                    <a:pt x="1450" y="850"/>
                    <a:pt x="880" y="1287"/>
                    <a:pt x="880" y="1287"/>
                  </a:cubicBezTo>
                  <a:cubicBezTo>
                    <a:pt x="560" y="1154"/>
                    <a:pt x="560" y="1154"/>
                    <a:pt x="560" y="1154"/>
                  </a:cubicBezTo>
                  <a:cubicBezTo>
                    <a:pt x="560" y="1546"/>
                    <a:pt x="560" y="1546"/>
                    <a:pt x="560" y="1546"/>
                  </a:cubicBezTo>
                  <a:cubicBezTo>
                    <a:pt x="610" y="1563"/>
                    <a:pt x="647" y="1610"/>
                    <a:pt x="647" y="1666"/>
                  </a:cubicBezTo>
                  <a:cubicBezTo>
                    <a:pt x="647" y="1723"/>
                    <a:pt x="609" y="1769"/>
                    <a:pt x="558" y="1786"/>
                  </a:cubicBezTo>
                  <a:cubicBezTo>
                    <a:pt x="653" y="2208"/>
                    <a:pt x="653" y="2208"/>
                    <a:pt x="653" y="2208"/>
                  </a:cubicBezTo>
                  <a:cubicBezTo>
                    <a:pt x="373" y="2208"/>
                    <a:pt x="373" y="2208"/>
                    <a:pt x="373" y="2208"/>
                  </a:cubicBezTo>
                  <a:cubicBezTo>
                    <a:pt x="469" y="1784"/>
                    <a:pt x="469" y="1784"/>
                    <a:pt x="469" y="1784"/>
                  </a:cubicBezTo>
                  <a:cubicBezTo>
                    <a:pt x="423" y="1764"/>
                    <a:pt x="391" y="1719"/>
                    <a:pt x="391" y="1666"/>
                  </a:cubicBezTo>
                  <a:cubicBezTo>
                    <a:pt x="391" y="1614"/>
                    <a:pt x="422" y="1570"/>
                    <a:pt x="466" y="1549"/>
                  </a:cubicBezTo>
                  <a:cubicBezTo>
                    <a:pt x="466" y="1115"/>
                    <a:pt x="466" y="1115"/>
                    <a:pt x="466" y="1115"/>
                  </a:cubicBezTo>
                  <a:cubicBezTo>
                    <a:pt x="0" y="920"/>
                    <a:pt x="0" y="920"/>
                    <a:pt x="0" y="920"/>
                  </a:cubicBezTo>
                  <a:cubicBezTo>
                    <a:pt x="2050" y="0"/>
                    <a:pt x="2050" y="0"/>
                    <a:pt x="2050" y="0"/>
                  </a:cubicBezTo>
                  <a:cubicBezTo>
                    <a:pt x="3931" y="932"/>
                    <a:pt x="3931" y="932"/>
                    <a:pt x="3931" y="932"/>
                  </a:cubicBezTo>
                  <a:lnTo>
                    <a:pt x="3046" y="1287"/>
                  </a:lnTo>
                  <a:close/>
                  <a:moveTo>
                    <a:pt x="2004" y="1072"/>
                  </a:moveTo>
                  <a:cubicBezTo>
                    <a:pt x="2598" y="1072"/>
                    <a:pt x="2929" y="1386"/>
                    <a:pt x="2929" y="1386"/>
                  </a:cubicBezTo>
                  <a:cubicBezTo>
                    <a:pt x="2929" y="2147"/>
                    <a:pt x="2929" y="2147"/>
                    <a:pt x="2929" y="2147"/>
                  </a:cubicBezTo>
                  <a:cubicBezTo>
                    <a:pt x="2929" y="2147"/>
                    <a:pt x="2586" y="2392"/>
                    <a:pt x="1957" y="2392"/>
                  </a:cubicBezTo>
                  <a:cubicBezTo>
                    <a:pt x="1328" y="2392"/>
                    <a:pt x="1099" y="2147"/>
                    <a:pt x="1099" y="2147"/>
                  </a:cubicBezTo>
                  <a:cubicBezTo>
                    <a:pt x="1099" y="1386"/>
                    <a:pt x="1099" y="1386"/>
                    <a:pt x="1099" y="1386"/>
                  </a:cubicBezTo>
                  <a:cubicBezTo>
                    <a:pt x="1099" y="1386"/>
                    <a:pt x="1410" y="1072"/>
                    <a:pt x="2004" y="1072"/>
                  </a:cubicBezTo>
                  <a:close/>
                  <a:moveTo>
                    <a:pt x="1992" y="2252"/>
                  </a:moveTo>
                  <a:cubicBezTo>
                    <a:pt x="2404" y="2252"/>
                    <a:pt x="2738" y="2168"/>
                    <a:pt x="2738" y="2066"/>
                  </a:cubicBezTo>
                  <a:cubicBezTo>
                    <a:pt x="2738" y="1963"/>
                    <a:pt x="2404" y="1879"/>
                    <a:pt x="1992" y="1879"/>
                  </a:cubicBezTo>
                  <a:cubicBezTo>
                    <a:pt x="1581" y="1879"/>
                    <a:pt x="1247" y="1963"/>
                    <a:pt x="1247" y="2066"/>
                  </a:cubicBezTo>
                  <a:cubicBezTo>
                    <a:pt x="1247" y="2168"/>
                    <a:pt x="1581" y="2252"/>
                    <a:pt x="1992" y="2252"/>
                  </a:cubicBezTo>
                  <a:close/>
                </a:path>
              </a:pathLst>
            </a:custGeom>
            <a:solidFill>
              <a:srgbClr val="4B649F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</p:grpSp>
      <p:sp>
        <p:nvSpPr>
          <p:cNvPr id="23561" name="文本框 40"/>
          <p:cNvSpPr txBox="1"/>
          <p:nvPr/>
        </p:nvSpPr>
        <p:spPr>
          <a:xfrm>
            <a:off x="4297363" y="128588"/>
            <a:ext cx="3643312" cy="461962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pPr algn="ctr">
              <a:buFontTx/>
            </a:pPr>
            <a:r>
              <a:rPr lang="zh-CN" altLang="en-US" sz="2400" b="1" dirty="0">
                <a:solidFill>
                  <a:srgbClr val="4B649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模型对各分类准确率指标</a:t>
            </a:r>
            <a:endParaRPr lang="zh-CN" altLang="en-US" sz="2400" b="1" dirty="0">
              <a:solidFill>
                <a:srgbClr val="4B649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11163" y="4227513"/>
            <a:ext cx="11356975" cy="2308225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indent="3048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marL="0" marR="0" lvl="0" indent="30480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该模型的平均准确率达到了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85.5%</a:t>
            </a:r>
            <a:r>
              <a:rPr kumimoji="0" lang="zh-CN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，花异常准确率达到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88.4%</a:t>
            </a:r>
            <a:r>
              <a:rPr kumimoji="0" lang="zh-CN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，果异常准确率达到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80.1%</a:t>
            </a:r>
            <a:r>
              <a:rPr kumimoji="0" lang="zh-CN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，花正常准确率达到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91.5%</a:t>
            </a:r>
            <a:r>
              <a:rPr kumimoji="0" lang="zh-CN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，果正常准确率达到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73.1%</a:t>
            </a:r>
            <a:r>
              <a:rPr kumimoji="0" lang="zh-CN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，叶正常准确率达到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93.3%</a:t>
            </a:r>
            <a:r>
              <a:rPr kumimoji="0" lang="zh-CN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，叶异常准确率达到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86.6%</a:t>
            </a:r>
            <a:r>
              <a:rPr kumimoji="0" lang="zh-CN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。</a:t>
            </a:r>
            <a:endParaRPr kumimoji="0" lang="zh-CN" altLang="zh-CN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  <a:p>
            <a:pPr marL="0" marR="0" lvl="0" indent="3048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2356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595313" y="1241425"/>
            <a:ext cx="11115675" cy="2693988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6" name="矩形 15"/>
          <p:cNvSpPr/>
          <p:nvPr/>
        </p:nvSpPr>
        <p:spPr>
          <a:xfrm>
            <a:off x="509588" y="2098675"/>
            <a:ext cx="5545138" cy="3009900"/>
          </a:xfrm>
          <a:prstGeom prst="rect">
            <a:avLst/>
          </a:prstGeom>
          <a:solidFill>
            <a:srgbClr val="4B649F"/>
          </a:solidFill>
          <a:ln>
            <a:solidFill>
              <a:srgbClr val="4B64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任意多边形 10"/>
          <p:cNvSpPr/>
          <p:nvPr/>
        </p:nvSpPr>
        <p:spPr>
          <a:xfrm rot="5400000">
            <a:off x="1146175" y="-688975"/>
            <a:ext cx="914400" cy="3206750"/>
          </a:xfrm>
          <a:custGeom>
            <a:avLst/>
            <a:gdLst>
              <a:gd name="connsiteX0" fmla="*/ 0 w 990604"/>
              <a:gd name="connsiteY0" fmla="*/ 5956738 h 5956738"/>
              <a:gd name="connsiteX1" fmla="*/ 0 w 990604"/>
              <a:gd name="connsiteY1" fmla="*/ 317938 h 5956738"/>
              <a:gd name="connsiteX2" fmla="*/ 6 w 990604"/>
              <a:gd name="connsiteY2" fmla="*/ 317938 h 5956738"/>
              <a:gd name="connsiteX3" fmla="*/ 495305 w 990604"/>
              <a:gd name="connsiteY3" fmla="*/ 0 h 5956738"/>
              <a:gd name="connsiteX4" fmla="*/ 990604 w 990604"/>
              <a:gd name="connsiteY4" fmla="*/ 317938 h 5956738"/>
              <a:gd name="connsiteX5" fmla="*/ 990601 w 990604"/>
              <a:gd name="connsiteY5" fmla="*/ 317938 h 5956738"/>
              <a:gd name="connsiteX6" fmla="*/ 990601 w 990604"/>
              <a:gd name="connsiteY6" fmla="*/ 5956738 h 5956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0604" h="5956738">
                <a:moveTo>
                  <a:pt x="0" y="5956738"/>
                </a:moveTo>
                <a:lnTo>
                  <a:pt x="0" y="317938"/>
                </a:lnTo>
                <a:lnTo>
                  <a:pt x="6" y="317938"/>
                </a:lnTo>
                <a:lnTo>
                  <a:pt x="495305" y="0"/>
                </a:lnTo>
                <a:lnTo>
                  <a:pt x="990604" y="317938"/>
                </a:lnTo>
                <a:lnTo>
                  <a:pt x="990601" y="317938"/>
                </a:lnTo>
                <a:lnTo>
                  <a:pt x="990601" y="5956738"/>
                </a:lnTo>
                <a:close/>
              </a:path>
            </a:pathLst>
          </a:custGeom>
          <a:solidFill>
            <a:srgbClr val="4B64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" name="椭圆 1"/>
          <p:cNvSpPr/>
          <p:nvPr/>
        </p:nvSpPr>
        <p:spPr>
          <a:xfrm>
            <a:off x="323850" y="247650"/>
            <a:ext cx="1333500" cy="1333500"/>
          </a:xfrm>
          <a:prstGeom prst="ellipse">
            <a:avLst/>
          </a:prstGeom>
          <a:solidFill>
            <a:schemeClr val="bg1"/>
          </a:solidFill>
          <a:ln w="38100">
            <a:solidFill>
              <a:srgbClr val="4B64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475624" y="571425"/>
            <a:ext cx="1029952" cy="685949"/>
            <a:chOff x="5302250" y="2903538"/>
            <a:chExt cx="1587500" cy="1057276"/>
          </a:xfrm>
          <a:solidFill>
            <a:srgbClr val="4B649F"/>
          </a:solidFill>
        </p:grpSpPr>
        <p:sp>
          <p:nvSpPr>
            <p:cNvPr id="4" name="Freeform 84"/>
            <p:cNvSpPr/>
            <p:nvPr/>
          </p:nvSpPr>
          <p:spPr bwMode="auto">
            <a:xfrm>
              <a:off x="5362575" y="3040063"/>
              <a:ext cx="706438" cy="614363"/>
            </a:xfrm>
            <a:custGeom>
              <a:avLst/>
              <a:gdLst>
                <a:gd name="T0" fmla="*/ 181 w 187"/>
                <a:gd name="T1" fmla="*/ 49 h 162"/>
                <a:gd name="T2" fmla="*/ 187 w 187"/>
                <a:gd name="T3" fmla="*/ 66 h 162"/>
                <a:gd name="T4" fmla="*/ 187 w 187"/>
                <a:gd name="T5" fmla="*/ 162 h 162"/>
                <a:gd name="T6" fmla="*/ 176 w 187"/>
                <a:gd name="T7" fmla="*/ 153 h 162"/>
                <a:gd name="T8" fmla="*/ 92 w 187"/>
                <a:gd name="T9" fmla="*/ 115 h 162"/>
                <a:gd name="T10" fmla="*/ 73 w 187"/>
                <a:gd name="T11" fmla="*/ 114 h 162"/>
                <a:gd name="T12" fmla="*/ 8 w 187"/>
                <a:gd name="T13" fmla="*/ 131 h 162"/>
                <a:gd name="T14" fmla="*/ 1 w 187"/>
                <a:gd name="T15" fmla="*/ 131 h 162"/>
                <a:gd name="T16" fmla="*/ 2 w 187"/>
                <a:gd name="T17" fmla="*/ 126 h 162"/>
                <a:gd name="T18" fmla="*/ 26 w 187"/>
                <a:gd name="T19" fmla="*/ 70 h 162"/>
                <a:gd name="T20" fmla="*/ 48 w 187"/>
                <a:gd name="T21" fmla="*/ 20 h 162"/>
                <a:gd name="T22" fmla="*/ 53 w 187"/>
                <a:gd name="T23" fmla="*/ 13 h 162"/>
                <a:gd name="T24" fmla="*/ 62 w 187"/>
                <a:gd name="T25" fmla="*/ 9 h 162"/>
                <a:gd name="T26" fmla="*/ 130 w 187"/>
                <a:gd name="T27" fmla="*/ 11 h 162"/>
                <a:gd name="T28" fmla="*/ 181 w 187"/>
                <a:gd name="T29" fmla="*/ 49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7" h="162">
                  <a:moveTo>
                    <a:pt x="181" y="49"/>
                  </a:moveTo>
                  <a:cubicBezTo>
                    <a:pt x="184" y="54"/>
                    <a:pt x="187" y="60"/>
                    <a:pt x="187" y="66"/>
                  </a:cubicBezTo>
                  <a:cubicBezTo>
                    <a:pt x="187" y="162"/>
                    <a:pt x="187" y="162"/>
                    <a:pt x="187" y="162"/>
                  </a:cubicBezTo>
                  <a:cubicBezTo>
                    <a:pt x="187" y="162"/>
                    <a:pt x="178" y="154"/>
                    <a:pt x="176" y="153"/>
                  </a:cubicBezTo>
                  <a:cubicBezTo>
                    <a:pt x="168" y="148"/>
                    <a:pt x="133" y="120"/>
                    <a:pt x="92" y="115"/>
                  </a:cubicBezTo>
                  <a:cubicBezTo>
                    <a:pt x="86" y="114"/>
                    <a:pt x="79" y="114"/>
                    <a:pt x="73" y="114"/>
                  </a:cubicBezTo>
                  <a:cubicBezTo>
                    <a:pt x="32" y="114"/>
                    <a:pt x="8" y="131"/>
                    <a:pt x="8" y="131"/>
                  </a:cubicBezTo>
                  <a:cubicBezTo>
                    <a:pt x="5" y="133"/>
                    <a:pt x="2" y="133"/>
                    <a:pt x="1" y="131"/>
                  </a:cubicBezTo>
                  <a:cubicBezTo>
                    <a:pt x="0" y="130"/>
                    <a:pt x="1" y="128"/>
                    <a:pt x="2" y="126"/>
                  </a:cubicBezTo>
                  <a:cubicBezTo>
                    <a:pt x="26" y="70"/>
                    <a:pt x="26" y="70"/>
                    <a:pt x="26" y="70"/>
                  </a:cubicBezTo>
                  <a:cubicBezTo>
                    <a:pt x="48" y="20"/>
                    <a:pt x="48" y="20"/>
                    <a:pt x="48" y="20"/>
                  </a:cubicBezTo>
                  <a:cubicBezTo>
                    <a:pt x="49" y="18"/>
                    <a:pt x="51" y="15"/>
                    <a:pt x="53" y="13"/>
                  </a:cubicBezTo>
                  <a:cubicBezTo>
                    <a:pt x="55" y="11"/>
                    <a:pt x="59" y="10"/>
                    <a:pt x="62" y="9"/>
                  </a:cubicBezTo>
                  <a:cubicBezTo>
                    <a:pt x="65" y="9"/>
                    <a:pt x="98" y="0"/>
                    <a:pt x="130" y="11"/>
                  </a:cubicBezTo>
                  <a:cubicBezTo>
                    <a:pt x="163" y="22"/>
                    <a:pt x="179" y="45"/>
                    <a:pt x="181" y="4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" name="Freeform 85"/>
            <p:cNvSpPr/>
            <p:nvPr/>
          </p:nvSpPr>
          <p:spPr bwMode="auto">
            <a:xfrm>
              <a:off x="6115050" y="2903538"/>
              <a:ext cx="400050" cy="747713"/>
            </a:xfrm>
            <a:custGeom>
              <a:avLst/>
              <a:gdLst>
                <a:gd name="T0" fmla="*/ 44 w 106"/>
                <a:gd name="T1" fmla="*/ 119 h 197"/>
                <a:gd name="T2" fmla="*/ 3 w 106"/>
                <a:gd name="T3" fmla="*/ 187 h 197"/>
                <a:gd name="T4" fmla="*/ 0 w 106"/>
                <a:gd name="T5" fmla="*/ 197 h 197"/>
                <a:gd name="T6" fmla="*/ 0 w 106"/>
                <a:gd name="T7" fmla="*/ 83 h 197"/>
                <a:gd name="T8" fmla="*/ 1 w 106"/>
                <a:gd name="T9" fmla="*/ 64 h 197"/>
                <a:gd name="T10" fmla="*/ 16 w 106"/>
                <a:gd name="T11" fmla="*/ 29 h 197"/>
                <a:gd name="T12" fmla="*/ 49 w 106"/>
                <a:gd name="T13" fmla="*/ 1 h 197"/>
                <a:gd name="T14" fmla="*/ 54 w 106"/>
                <a:gd name="T15" fmla="*/ 0 h 197"/>
                <a:gd name="T16" fmla="*/ 64 w 106"/>
                <a:gd name="T17" fmla="*/ 6 h 197"/>
                <a:gd name="T18" fmla="*/ 85 w 106"/>
                <a:gd name="T19" fmla="*/ 42 h 197"/>
                <a:gd name="T20" fmla="*/ 86 w 106"/>
                <a:gd name="T21" fmla="*/ 42 h 197"/>
                <a:gd name="T22" fmla="*/ 104 w 106"/>
                <a:gd name="T23" fmla="*/ 74 h 197"/>
                <a:gd name="T24" fmla="*/ 105 w 106"/>
                <a:gd name="T25" fmla="*/ 82 h 197"/>
                <a:gd name="T26" fmla="*/ 99 w 106"/>
                <a:gd name="T27" fmla="*/ 87 h 197"/>
                <a:gd name="T28" fmla="*/ 44 w 106"/>
                <a:gd name="T29" fmla="*/ 119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6" h="197">
                  <a:moveTo>
                    <a:pt x="44" y="119"/>
                  </a:moveTo>
                  <a:cubicBezTo>
                    <a:pt x="25" y="137"/>
                    <a:pt x="12" y="156"/>
                    <a:pt x="3" y="187"/>
                  </a:cubicBezTo>
                  <a:cubicBezTo>
                    <a:pt x="0" y="197"/>
                    <a:pt x="0" y="197"/>
                    <a:pt x="0" y="197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77"/>
                    <a:pt x="0" y="69"/>
                    <a:pt x="1" y="64"/>
                  </a:cubicBezTo>
                  <a:cubicBezTo>
                    <a:pt x="1" y="63"/>
                    <a:pt x="3" y="47"/>
                    <a:pt x="16" y="29"/>
                  </a:cubicBezTo>
                  <a:cubicBezTo>
                    <a:pt x="30" y="11"/>
                    <a:pt x="48" y="1"/>
                    <a:pt x="49" y="1"/>
                  </a:cubicBezTo>
                  <a:cubicBezTo>
                    <a:pt x="51" y="0"/>
                    <a:pt x="52" y="0"/>
                    <a:pt x="54" y="0"/>
                  </a:cubicBezTo>
                  <a:cubicBezTo>
                    <a:pt x="58" y="0"/>
                    <a:pt x="62" y="2"/>
                    <a:pt x="64" y="6"/>
                  </a:cubicBezTo>
                  <a:cubicBezTo>
                    <a:pt x="85" y="42"/>
                    <a:pt x="85" y="42"/>
                    <a:pt x="85" y="42"/>
                  </a:cubicBezTo>
                  <a:cubicBezTo>
                    <a:pt x="86" y="42"/>
                    <a:pt x="86" y="42"/>
                    <a:pt x="86" y="42"/>
                  </a:cubicBezTo>
                  <a:cubicBezTo>
                    <a:pt x="104" y="74"/>
                    <a:pt x="104" y="74"/>
                    <a:pt x="104" y="74"/>
                  </a:cubicBezTo>
                  <a:cubicBezTo>
                    <a:pt x="106" y="76"/>
                    <a:pt x="106" y="79"/>
                    <a:pt x="105" y="82"/>
                  </a:cubicBezTo>
                  <a:cubicBezTo>
                    <a:pt x="104" y="84"/>
                    <a:pt x="102" y="86"/>
                    <a:pt x="99" y="87"/>
                  </a:cubicBezTo>
                  <a:cubicBezTo>
                    <a:pt x="99" y="87"/>
                    <a:pt x="66" y="99"/>
                    <a:pt x="44" y="11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6" name="Freeform 86"/>
            <p:cNvSpPr/>
            <p:nvPr/>
          </p:nvSpPr>
          <p:spPr bwMode="auto">
            <a:xfrm>
              <a:off x="6194425" y="3529013"/>
              <a:ext cx="642938" cy="160338"/>
            </a:xfrm>
            <a:custGeom>
              <a:avLst/>
              <a:gdLst>
                <a:gd name="T0" fmla="*/ 155 w 170"/>
                <a:gd name="T1" fmla="*/ 11 h 42"/>
                <a:gd name="T2" fmla="*/ 154 w 170"/>
                <a:gd name="T3" fmla="*/ 10 h 42"/>
                <a:gd name="T4" fmla="*/ 153 w 170"/>
                <a:gd name="T5" fmla="*/ 10 h 42"/>
                <a:gd name="T6" fmla="*/ 108 w 170"/>
                <a:gd name="T7" fmla="*/ 0 h 42"/>
                <a:gd name="T8" fmla="*/ 85 w 170"/>
                <a:gd name="T9" fmla="*/ 3 h 42"/>
                <a:gd name="T10" fmla="*/ 11 w 170"/>
                <a:gd name="T11" fmla="*/ 35 h 42"/>
                <a:gd name="T12" fmla="*/ 11 w 170"/>
                <a:gd name="T13" fmla="*/ 36 h 42"/>
                <a:gd name="T14" fmla="*/ 7 w 170"/>
                <a:gd name="T15" fmla="*/ 38 h 42"/>
                <a:gd name="T16" fmla="*/ 3 w 170"/>
                <a:gd name="T17" fmla="*/ 40 h 42"/>
                <a:gd name="T18" fmla="*/ 1 w 170"/>
                <a:gd name="T19" fmla="*/ 42 h 42"/>
                <a:gd name="T20" fmla="*/ 0 w 170"/>
                <a:gd name="T21" fmla="*/ 42 h 42"/>
                <a:gd name="T22" fmla="*/ 161 w 170"/>
                <a:gd name="T23" fmla="*/ 42 h 42"/>
                <a:gd name="T24" fmla="*/ 169 w 170"/>
                <a:gd name="T25" fmla="*/ 38 h 42"/>
                <a:gd name="T26" fmla="*/ 167 w 170"/>
                <a:gd name="T27" fmla="*/ 28 h 42"/>
                <a:gd name="T28" fmla="*/ 155 w 170"/>
                <a:gd name="T29" fmla="*/ 11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70" h="42">
                  <a:moveTo>
                    <a:pt x="155" y="11"/>
                  </a:moveTo>
                  <a:cubicBezTo>
                    <a:pt x="155" y="11"/>
                    <a:pt x="154" y="10"/>
                    <a:pt x="154" y="10"/>
                  </a:cubicBezTo>
                  <a:cubicBezTo>
                    <a:pt x="153" y="10"/>
                    <a:pt x="153" y="10"/>
                    <a:pt x="153" y="10"/>
                  </a:cubicBezTo>
                  <a:cubicBezTo>
                    <a:pt x="152" y="9"/>
                    <a:pt x="132" y="0"/>
                    <a:pt x="108" y="0"/>
                  </a:cubicBezTo>
                  <a:cubicBezTo>
                    <a:pt x="100" y="0"/>
                    <a:pt x="92" y="1"/>
                    <a:pt x="85" y="3"/>
                  </a:cubicBezTo>
                  <a:cubicBezTo>
                    <a:pt x="46" y="15"/>
                    <a:pt x="15" y="33"/>
                    <a:pt x="11" y="35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10" y="36"/>
                    <a:pt x="9" y="37"/>
                    <a:pt x="7" y="38"/>
                  </a:cubicBezTo>
                  <a:cubicBezTo>
                    <a:pt x="6" y="39"/>
                    <a:pt x="4" y="40"/>
                    <a:pt x="3" y="40"/>
                  </a:cubicBezTo>
                  <a:cubicBezTo>
                    <a:pt x="2" y="41"/>
                    <a:pt x="2" y="41"/>
                    <a:pt x="1" y="42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161" y="42"/>
                    <a:pt x="161" y="42"/>
                    <a:pt x="161" y="42"/>
                  </a:cubicBezTo>
                  <a:cubicBezTo>
                    <a:pt x="165" y="42"/>
                    <a:pt x="167" y="41"/>
                    <a:pt x="169" y="38"/>
                  </a:cubicBezTo>
                  <a:cubicBezTo>
                    <a:pt x="170" y="35"/>
                    <a:pt x="169" y="32"/>
                    <a:pt x="167" y="28"/>
                  </a:cubicBezTo>
                  <a:cubicBezTo>
                    <a:pt x="167" y="28"/>
                    <a:pt x="162" y="20"/>
                    <a:pt x="155" y="1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7" name="Freeform 87"/>
            <p:cNvSpPr/>
            <p:nvPr/>
          </p:nvSpPr>
          <p:spPr bwMode="auto">
            <a:xfrm>
              <a:off x="5335588" y="3771901"/>
              <a:ext cx="1520825" cy="155575"/>
            </a:xfrm>
            <a:custGeom>
              <a:avLst/>
              <a:gdLst>
                <a:gd name="T0" fmla="*/ 402 w 402"/>
                <a:gd name="T1" fmla="*/ 24 h 41"/>
                <a:gd name="T2" fmla="*/ 385 w 402"/>
                <a:gd name="T3" fmla="*/ 41 h 41"/>
                <a:gd name="T4" fmla="*/ 382 w 402"/>
                <a:gd name="T5" fmla="*/ 41 h 41"/>
                <a:gd name="T6" fmla="*/ 232 w 402"/>
                <a:gd name="T7" fmla="*/ 28 h 41"/>
                <a:gd name="T8" fmla="*/ 217 w 402"/>
                <a:gd name="T9" fmla="*/ 34 h 41"/>
                <a:gd name="T10" fmla="*/ 216 w 402"/>
                <a:gd name="T11" fmla="*/ 35 h 41"/>
                <a:gd name="T12" fmla="*/ 201 w 402"/>
                <a:gd name="T13" fmla="*/ 40 h 41"/>
                <a:gd name="T14" fmla="*/ 201 w 402"/>
                <a:gd name="T15" fmla="*/ 40 h 41"/>
                <a:gd name="T16" fmla="*/ 186 w 402"/>
                <a:gd name="T17" fmla="*/ 35 h 41"/>
                <a:gd name="T18" fmla="*/ 185 w 402"/>
                <a:gd name="T19" fmla="*/ 34 h 41"/>
                <a:gd name="T20" fmla="*/ 170 w 402"/>
                <a:gd name="T21" fmla="*/ 28 h 41"/>
                <a:gd name="T22" fmla="*/ 20 w 402"/>
                <a:gd name="T23" fmla="*/ 41 h 41"/>
                <a:gd name="T24" fmla="*/ 17 w 402"/>
                <a:gd name="T25" fmla="*/ 41 h 41"/>
                <a:gd name="T26" fmla="*/ 0 w 402"/>
                <a:gd name="T27" fmla="*/ 24 h 41"/>
                <a:gd name="T28" fmla="*/ 16 w 402"/>
                <a:gd name="T29" fmla="*/ 7 h 41"/>
                <a:gd name="T30" fmla="*/ 17 w 402"/>
                <a:gd name="T31" fmla="*/ 7 h 41"/>
                <a:gd name="T32" fmla="*/ 164 w 402"/>
                <a:gd name="T33" fmla="*/ 0 h 41"/>
                <a:gd name="T34" fmla="*/ 177 w 402"/>
                <a:gd name="T35" fmla="*/ 6 h 41"/>
                <a:gd name="T36" fmla="*/ 182 w 402"/>
                <a:gd name="T37" fmla="*/ 6 h 41"/>
                <a:gd name="T38" fmla="*/ 194 w 402"/>
                <a:gd name="T39" fmla="*/ 0 h 41"/>
                <a:gd name="T40" fmla="*/ 208 w 402"/>
                <a:gd name="T41" fmla="*/ 0 h 41"/>
                <a:gd name="T42" fmla="*/ 220 w 402"/>
                <a:gd name="T43" fmla="*/ 6 h 41"/>
                <a:gd name="T44" fmla="*/ 225 w 402"/>
                <a:gd name="T45" fmla="*/ 6 h 41"/>
                <a:gd name="T46" fmla="*/ 238 w 402"/>
                <a:gd name="T47" fmla="*/ 0 h 41"/>
                <a:gd name="T48" fmla="*/ 385 w 402"/>
                <a:gd name="T49" fmla="*/ 7 h 41"/>
                <a:gd name="T50" fmla="*/ 386 w 402"/>
                <a:gd name="T51" fmla="*/ 7 h 41"/>
                <a:gd name="T52" fmla="*/ 402 w 402"/>
                <a:gd name="T53" fmla="*/ 2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02" h="41">
                  <a:moveTo>
                    <a:pt x="402" y="24"/>
                  </a:moveTo>
                  <a:cubicBezTo>
                    <a:pt x="402" y="33"/>
                    <a:pt x="394" y="41"/>
                    <a:pt x="385" y="41"/>
                  </a:cubicBezTo>
                  <a:cubicBezTo>
                    <a:pt x="384" y="41"/>
                    <a:pt x="383" y="41"/>
                    <a:pt x="382" y="41"/>
                  </a:cubicBezTo>
                  <a:cubicBezTo>
                    <a:pt x="232" y="28"/>
                    <a:pt x="232" y="28"/>
                    <a:pt x="232" y="28"/>
                  </a:cubicBezTo>
                  <a:cubicBezTo>
                    <a:pt x="227" y="28"/>
                    <a:pt x="220" y="31"/>
                    <a:pt x="217" y="34"/>
                  </a:cubicBezTo>
                  <a:cubicBezTo>
                    <a:pt x="217" y="34"/>
                    <a:pt x="217" y="34"/>
                    <a:pt x="216" y="35"/>
                  </a:cubicBezTo>
                  <a:cubicBezTo>
                    <a:pt x="214" y="38"/>
                    <a:pt x="208" y="40"/>
                    <a:pt x="201" y="40"/>
                  </a:cubicBezTo>
                  <a:cubicBezTo>
                    <a:pt x="201" y="40"/>
                    <a:pt x="201" y="40"/>
                    <a:pt x="201" y="40"/>
                  </a:cubicBezTo>
                  <a:cubicBezTo>
                    <a:pt x="194" y="40"/>
                    <a:pt x="188" y="38"/>
                    <a:pt x="186" y="35"/>
                  </a:cubicBezTo>
                  <a:cubicBezTo>
                    <a:pt x="185" y="34"/>
                    <a:pt x="185" y="34"/>
                    <a:pt x="185" y="34"/>
                  </a:cubicBezTo>
                  <a:cubicBezTo>
                    <a:pt x="182" y="31"/>
                    <a:pt x="175" y="28"/>
                    <a:pt x="170" y="28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19" y="41"/>
                    <a:pt x="18" y="41"/>
                    <a:pt x="17" y="41"/>
                  </a:cubicBezTo>
                  <a:cubicBezTo>
                    <a:pt x="8" y="41"/>
                    <a:pt x="0" y="33"/>
                    <a:pt x="0" y="24"/>
                  </a:cubicBezTo>
                  <a:cubicBezTo>
                    <a:pt x="0" y="15"/>
                    <a:pt x="7" y="8"/>
                    <a:pt x="16" y="7"/>
                  </a:cubicBezTo>
                  <a:cubicBezTo>
                    <a:pt x="16" y="7"/>
                    <a:pt x="16" y="7"/>
                    <a:pt x="17" y="7"/>
                  </a:cubicBezTo>
                  <a:cubicBezTo>
                    <a:pt x="164" y="0"/>
                    <a:pt x="164" y="0"/>
                    <a:pt x="164" y="0"/>
                  </a:cubicBezTo>
                  <a:cubicBezTo>
                    <a:pt x="169" y="0"/>
                    <a:pt x="175" y="2"/>
                    <a:pt x="177" y="6"/>
                  </a:cubicBezTo>
                  <a:cubicBezTo>
                    <a:pt x="178" y="10"/>
                    <a:pt x="181" y="10"/>
                    <a:pt x="182" y="6"/>
                  </a:cubicBezTo>
                  <a:cubicBezTo>
                    <a:pt x="183" y="2"/>
                    <a:pt x="189" y="0"/>
                    <a:pt x="194" y="0"/>
                  </a:cubicBezTo>
                  <a:cubicBezTo>
                    <a:pt x="208" y="0"/>
                    <a:pt x="208" y="0"/>
                    <a:pt x="208" y="0"/>
                  </a:cubicBezTo>
                  <a:cubicBezTo>
                    <a:pt x="213" y="0"/>
                    <a:pt x="219" y="2"/>
                    <a:pt x="220" y="6"/>
                  </a:cubicBezTo>
                  <a:cubicBezTo>
                    <a:pt x="221" y="10"/>
                    <a:pt x="224" y="10"/>
                    <a:pt x="225" y="6"/>
                  </a:cubicBezTo>
                  <a:cubicBezTo>
                    <a:pt x="227" y="2"/>
                    <a:pt x="233" y="0"/>
                    <a:pt x="238" y="0"/>
                  </a:cubicBezTo>
                  <a:cubicBezTo>
                    <a:pt x="385" y="7"/>
                    <a:pt x="385" y="7"/>
                    <a:pt x="385" y="7"/>
                  </a:cubicBezTo>
                  <a:cubicBezTo>
                    <a:pt x="386" y="7"/>
                    <a:pt x="386" y="7"/>
                    <a:pt x="386" y="7"/>
                  </a:cubicBezTo>
                  <a:cubicBezTo>
                    <a:pt x="395" y="8"/>
                    <a:pt x="402" y="15"/>
                    <a:pt x="402" y="2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8" name="Freeform 88"/>
            <p:cNvSpPr>
              <a:spLocks noEditPoints="1"/>
            </p:cNvSpPr>
            <p:nvPr/>
          </p:nvSpPr>
          <p:spPr bwMode="auto">
            <a:xfrm>
              <a:off x="5302250" y="3733801"/>
              <a:ext cx="1587500" cy="227013"/>
            </a:xfrm>
            <a:custGeom>
              <a:avLst/>
              <a:gdLst>
                <a:gd name="T0" fmla="*/ 394 w 420"/>
                <a:gd name="T1" fmla="*/ 60 h 60"/>
                <a:gd name="T2" fmla="*/ 394 w 420"/>
                <a:gd name="T3" fmla="*/ 60 h 60"/>
                <a:gd name="T4" fmla="*/ 391 w 420"/>
                <a:gd name="T5" fmla="*/ 60 h 60"/>
                <a:gd name="T6" fmla="*/ 390 w 420"/>
                <a:gd name="T7" fmla="*/ 60 h 60"/>
                <a:gd name="T8" fmla="*/ 240 w 420"/>
                <a:gd name="T9" fmla="*/ 47 h 60"/>
                <a:gd name="T10" fmla="*/ 240 w 420"/>
                <a:gd name="T11" fmla="*/ 47 h 60"/>
                <a:gd name="T12" fmla="*/ 235 w 420"/>
                <a:gd name="T13" fmla="*/ 49 h 60"/>
                <a:gd name="T14" fmla="*/ 235 w 420"/>
                <a:gd name="T15" fmla="*/ 52 h 60"/>
                <a:gd name="T16" fmla="*/ 230 w 420"/>
                <a:gd name="T17" fmla="*/ 53 h 60"/>
                <a:gd name="T18" fmla="*/ 210 w 420"/>
                <a:gd name="T19" fmla="*/ 59 h 60"/>
                <a:gd name="T20" fmla="*/ 210 w 420"/>
                <a:gd name="T21" fmla="*/ 59 h 60"/>
                <a:gd name="T22" fmla="*/ 190 w 420"/>
                <a:gd name="T23" fmla="*/ 53 h 60"/>
                <a:gd name="T24" fmla="*/ 186 w 420"/>
                <a:gd name="T25" fmla="*/ 52 h 60"/>
                <a:gd name="T26" fmla="*/ 185 w 420"/>
                <a:gd name="T27" fmla="*/ 49 h 60"/>
                <a:gd name="T28" fmla="*/ 180 w 420"/>
                <a:gd name="T29" fmla="*/ 47 h 60"/>
                <a:gd name="T30" fmla="*/ 29 w 420"/>
                <a:gd name="T31" fmla="*/ 60 h 60"/>
                <a:gd name="T32" fmla="*/ 26 w 420"/>
                <a:gd name="T33" fmla="*/ 60 h 60"/>
                <a:gd name="T34" fmla="*/ 0 w 420"/>
                <a:gd name="T35" fmla="*/ 34 h 60"/>
                <a:gd name="T36" fmla="*/ 25 w 420"/>
                <a:gd name="T37" fmla="*/ 8 h 60"/>
                <a:gd name="T38" fmla="*/ 25 w 420"/>
                <a:gd name="T39" fmla="*/ 8 h 60"/>
                <a:gd name="T40" fmla="*/ 173 w 420"/>
                <a:gd name="T41" fmla="*/ 1 h 60"/>
                <a:gd name="T42" fmla="*/ 188 w 420"/>
                <a:gd name="T43" fmla="*/ 5 h 60"/>
                <a:gd name="T44" fmla="*/ 203 w 420"/>
                <a:gd name="T45" fmla="*/ 0 h 60"/>
                <a:gd name="T46" fmla="*/ 217 w 420"/>
                <a:gd name="T47" fmla="*/ 0 h 60"/>
                <a:gd name="T48" fmla="*/ 232 w 420"/>
                <a:gd name="T49" fmla="*/ 5 h 60"/>
                <a:gd name="T50" fmla="*/ 247 w 420"/>
                <a:gd name="T51" fmla="*/ 1 h 60"/>
                <a:gd name="T52" fmla="*/ 395 w 420"/>
                <a:gd name="T53" fmla="*/ 8 h 60"/>
                <a:gd name="T54" fmla="*/ 420 w 420"/>
                <a:gd name="T55" fmla="*/ 34 h 60"/>
                <a:gd name="T56" fmla="*/ 394 w 420"/>
                <a:gd name="T57" fmla="*/ 60 h 60"/>
                <a:gd name="T58" fmla="*/ 26 w 420"/>
                <a:gd name="T59" fmla="*/ 26 h 60"/>
                <a:gd name="T60" fmla="*/ 18 w 420"/>
                <a:gd name="T61" fmla="*/ 34 h 60"/>
                <a:gd name="T62" fmla="*/ 26 w 420"/>
                <a:gd name="T63" fmla="*/ 42 h 60"/>
                <a:gd name="T64" fmla="*/ 26 w 420"/>
                <a:gd name="T65" fmla="*/ 42 h 60"/>
                <a:gd name="T66" fmla="*/ 28 w 420"/>
                <a:gd name="T67" fmla="*/ 42 h 60"/>
                <a:gd name="T68" fmla="*/ 178 w 420"/>
                <a:gd name="T69" fmla="*/ 29 h 60"/>
                <a:gd name="T70" fmla="*/ 180 w 420"/>
                <a:gd name="T71" fmla="*/ 29 h 60"/>
                <a:gd name="T72" fmla="*/ 199 w 420"/>
                <a:gd name="T73" fmla="*/ 36 h 60"/>
                <a:gd name="T74" fmla="*/ 200 w 420"/>
                <a:gd name="T75" fmla="*/ 36 h 60"/>
                <a:gd name="T76" fmla="*/ 202 w 420"/>
                <a:gd name="T77" fmla="*/ 39 h 60"/>
                <a:gd name="T78" fmla="*/ 210 w 420"/>
                <a:gd name="T79" fmla="*/ 41 h 60"/>
                <a:gd name="T80" fmla="*/ 210 w 420"/>
                <a:gd name="T81" fmla="*/ 41 h 60"/>
                <a:gd name="T82" fmla="*/ 218 w 420"/>
                <a:gd name="T83" fmla="*/ 39 h 60"/>
                <a:gd name="T84" fmla="*/ 220 w 420"/>
                <a:gd name="T85" fmla="*/ 36 h 60"/>
                <a:gd name="T86" fmla="*/ 221 w 420"/>
                <a:gd name="T87" fmla="*/ 36 h 60"/>
                <a:gd name="T88" fmla="*/ 242 w 420"/>
                <a:gd name="T89" fmla="*/ 29 h 60"/>
                <a:gd name="T90" fmla="*/ 392 w 420"/>
                <a:gd name="T91" fmla="*/ 42 h 60"/>
                <a:gd name="T92" fmla="*/ 394 w 420"/>
                <a:gd name="T93" fmla="*/ 42 h 60"/>
                <a:gd name="T94" fmla="*/ 402 w 420"/>
                <a:gd name="T95" fmla="*/ 34 h 60"/>
                <a:gd name="T96" fmla="*/ 395 w 420"/>
                <a:gd name="T97" fmla="*/ 26 h 60"/>
                <a:gd name="T98" fmla="*/ 394 w 420"/>
                <a:gd name="T99" fmla="*/ 26 h 60"/>
                <a:gd name="T100" fmla="*/ 246 w 420"/>
                <a:gd name="T101" fmla="*/ 19 h 60"/>
                <a:gd name="T102" fmla="*/ 246 w 420"/>
                <a:gd name="T103" fmla="*/ 19 h 60"/>
                <a:gd name="T104" fmla="*/ 242 w 420"/>
                <a:gd name="T105" fmla="*/ 20 h 60"/>
                <a:gd name="T106" fmla="*/ 231 w 420"/>
                <a:gd name="T107" fmla="*/ 28 h 60"/>
                <a:gd name="T108" fmla="*/ 221 w 420"/>
                <a:gd name="T109" fmla="*/ 20 h 60"/>
                <a:gd name="T110" fmla="*/ 217 w 420"/>
                <a:gd name="T111" fmla="*/ 19 h 60"/>
                <a:gd name="T112" fmla="*/ 203 w 420"/>
                <a:gd name="T113" fmla="*/ 19 h 60"/>
                <a:gd name="T114" fmla="*/ 199 w 420"/>
                <a:gd name="T115" fmla="*/ 20 h 60"/>
                <a:gd name="T116" fmla="*/ 189 w 420"/>
                <a:gd name="T117" fmla="*/ 28 h 60"/>
                <a:gd name="T118" fmla="*/ 178 w 420"/>
                <a:gd name="T119" fmla="*/ 20 h 60"/>
                <a:gd name="T120" fmla="*/ 174 w 420"/>
                <a:gd name="T121" fmla="*/ 19 h 60"/>
                <a:gd name="T122" fmla="*/ 26 w 420"/>
                <a:gd name="T123" fmla="*/ 26 h 60"/>
                <a:gd name="T124" fmla="*/ 26 w 420"/>
                <a:gd name="T125" fmla="*/ 26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20" h="60">
                  <a:moveTo>
                    <a:pt x="394" y="60"/>
                  </a:moveTo>
                  <a:cubicBezTo>
                    <a:pt x="394" y="60"/>
                    <a:pt x="394" y="60"/>
                    <a:pt x="394" y="60"/>
                  </a:cubicBezTo>
                  <a:cubicBezTo>
                    <a:pt x="393" y="60"/>
                    <a:pt x="392" y="60"/>
                    <a:pt x="391" y="60"/>
                  </a:cubicBezTo>
                  <a:cubicBezTo>
                    <a:pt x="390" y="60"/>
                    <a:pt x="390" y="60"/>
                    <a:pt x="390" y="60"/>
                  </a:cubicBezTo>
                  <a:cubicBezTo>
                    <a:pt x="240" y="47"/>
                    <a:pt x="240" y="47"/>
                    <a:pt x="240" y="47"/>
                  </a:cubicBezTo>
                  <a:cubicBezTo>
                    <a:pt x="240" y="47"/>
                    <a:pt x="240" y="47"/>
                    <a:pt x="240" y="47"/>
                  </a:cubicBezTo>
                  <a:cubicBezTo>
                    <a:pt x="238" y="47"/>
                    <a:pt x="236" y="48"/>
                    <a:pt x="235" y="49"/>
                  </a:cubicBezTo>
                  <a:cubicBezTo>
                    <a:pt x="235" y="52"/>
                    <a:pt x="235" y="52"/>
                    <a:pt x="235" y="52"/>
                  </a:cubicBezTo>
                  <a:cubicBezTo>
                    <a:pt x="230" y="53"/>
                    <a:pt x="230" y="53"/>
                    <a:pt x="230" y="53"/>
                  </a:cubicBezTo>
                  <a:cubicBezTo>
                    <a:pt x="225" y="57"/>
                    <a:pt x="218" y="59"/>
                    <a:pt x="210" y="59"/>
                  </a:cubicBezTo>
                  <a:cubicBezTo>
                    <a:pt x="210" y="59"/>
                    <a:pt x="210" y="59"/>
                    <a:pt x="210" y="59"/>
                  </a:cubicBezTo>
                  <a:cubicBezTo>
                    <a:pt x="202" y="59"/>
                    <a:pt x="195" y="57"/>
                    <a:pt x="190" y="53"/>
                  </a:cubicBezTo>
                  <a:cubicBezTo>
                    <a:pt x="186" y="52"/>
                    <a:pt x="186" y="52"/>
                    <a:pt x="186" y="52"/>
                  </a:cubicBezTo>
                  <a:cubicBezTo>
                    <a:pt x="185" y="49"/>
                    <a:pt x="185" y="49"/>
                    <a:pt x="185" y="49"/>
                  </a:cubicBezTo>
                  <a:cubicBezTo>
                    <a:pt x="184" y="48"/>
                    <a:pt x="182" y="47"/>
                    <a:pt x="180" y="47"/>
                  </a:cubicBezTo>
                  <a:cubicBezTo>
                    <a:pt x="29" y="60"/>
                    <a:pt x="29" y="60"/>
                    <a:pt x="29" y="60"/>
                  </a:cubicBezTo>
                  <a:cubicBezTo>
                    <a:pt x="28" y="60"/>
                    <a:pt x="27" y="60"/>
                    <a:pt x="26" y="60"/>
                  </a:cubicBezTo>
                  <a:cubicBezTo>
                    <a:pt x="12" y="60"/>
                    <a:pt x="0" y="48"/>
                    <a:pt x="0" y="34"/>
                  </a:cubicBezTo>
                  <a:cubicBezTo>
                    <a:pt x="0" y="20"/>
                    <a:pt x="11" y="9"/>
                    <a:pt x="25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173" y="1"/>
                    <a:pt x="173" y="1"/>
                    <a:pt x="173" y="1"/>
                  </a:cubicBezTo>
                  <a:cubicBezTo>
                    <a:pt x="178" y="1"/>
                    <a:pt x="184" y="2"/>
                    <a:pt x="188" y="5"/>
                  </a:cubicBezTo>
                  <a:cubicBezTo>
                    <a:pt x="192" y="2"/>
                    <a:pt x="197" y="0"/>
                    <a:pt x="203" y="0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23" y="0"/>
                    <a:pt x="228" y="2"/>
                    <a:pt x="232" y="5"/>
                  </a:cubicBezTo>
                  <a:cubicBezTo>
                    <a:pt x="236" y="2"/>
                    <a:pt x="242" y="1"/>
                    <a:pt x="247" y="1"/>
                  </a:cubicBezTo>
                  <a:cubicBezTo>
                    <a:pt x="395" y="8"/>
                    <a:pt x="395" y="8"/>
                    <a:pt x="395" y="8"/>
                  </a:cubicBezTo>
                  <a:cubicBezTo>
                    <a:pt x="409" y="9"/>
                    <a:pt x="420" y="20"/>
                    <a:pt x="420" y="34"/>
                  </a:cubicBezTo>
                  <a:cubicBezTo>
                    <a:pt x="420" y="48"/>
                    <a:pt x="408" y="60"/>
                    <a:pt x="394" y="60"/>
                  </a:cubicBezTo>
                  <a:close/>
                  <a:moveTo>
                    <a:pt x="26" y="26"/>
                  </a:moveTo>
                  <a:cubicBezTo>
                    <a:pt x="21" y="26"/>
                    <a:pt x="18" y="30"/>
                    <a:pt x="18" y="34"/>
                  </a:cubicBezTo>
                  <a:cubicBezTo>
                    <a:pt x="18" y="38"/>
                    <a:pt x="22" y="42"/>
                    <a:pt x="26" y="42"/>
                  </a:cubicBezTo>
                  <a:cubicBezTo>
                    <a:pt x="26" y="42"/>
                    <a:pt x="26" y="42"/>
                    <a:pt x="26" y="42"/>
                  </a:cubicBezTo>
                  <a:cubicBezTo>
                    <a:pt x="27" y="42"/>
                    <a:pt x="28" y="42"/>
                    <a:pt x="28" y="42"/>
                  </a:cubicBezTo>
                  <a:cubicBezTo>
                    <a:pt x="178" y="29"/>
                    <a:pt x="178" y="29"/>
                    <a:pt x="178" y="29"/>
                  </a:cubicBezTo>
                  <a:cubicBezTo>
                    <a:pt x="179" y="29"/>
                    <a:pt x="179" y="29"/>
                    <a:pt x="180" y="29"/>
                  </a:cubicBezTo>
                  <a:cubicBezTo>
                    <a:pt x="187" y="29"/>
                    <a:pt x="194" y="32"/>
                    <a:pt x="199" y="36"/>
                  </a:cubicBezTo>
                  <a:cubicBezTo>
                    <a:pt x="200" y="36"/>
                    <a:pt x="200" y="36"/>
                    <a:pt x="200" y="36"/>
                  </a:cubicBezTo>
                  <a:cubicBezTo>
                    <a:pt x="202" y="39"/>
                    <a:pt x="202" y="39"/>
                    <a:pt x="202" y="39"/>
                  </a:cubicBezTo>
                  <a:cubicBezTo>
                    <a:pt x="202" y="40"/>
                    <a:pt x="205" y="41"/>
                    <a:pt x="210" y="41"/>
                  </a:cubicBezTo>
                  <a:cubicBezTo>
                    <a:pt x="210" y="41"/>
                    <a:pt x="210" y="41"/>
                    <a:pt x="210" y="41"/>
                  </a:cubicBezTo>
                  <a:cubicBezTo>
                    <a:pt x="215" y="41"/>
                    <a:pt x="218" y="40"/>
                    <a:pt x="218" y="39"/>
                  </a:cubicBezTo>
                  <a:cubicBezTo>
                    <a:pt x="220" y="36"/>
                    <a:pt x="220" y="36"/>
                    <a:pt x="220" y="36"/>
                  </a:cubicBezTo>
                  <a:cubicBezTo>
                    <a:pt x="221" y="36"/>
                    <a:pt x="221" y="36"/>
                    <a:pt x="221" y="36"/>
                  </a:cubicBezTo>
                  <a:cubicBezTo>
                    <a:pt x="227" y="32"/>
                    <a:pt x="235" y="29"/>
                    <a:pt x="242" y="29"/>
                  </a:cubicBezTo>
                  <a:cubicBezTo>
                    <a:pt x="392" y="42"/>
                    <a:pt x="392" y="42"/>
                    <a:pt x="392" y="42"/>
                  </a:cubicBezTo>
                  <a:cubicBezTo>
                    <a:pt x="392" y="42"/>
                    <a:pt x="393" y="42"/>
                    <a:pt x="394" y="42"/>
                  </a:cubicBezTo>
                  <a:cubicBezTo>
                    <a:pt x="398" y="42"/>
                    <a:pt x="402" y="38"/>
                    <a:pt x="402" y="34"/>
                  </a:cubicBezTo>
                  <a:cubicBezTo>
                    <a:pt x="402" y="30"/>
                    <a:pt x="399" y="26"/>
                    <a:pt x="395" y="26"/>
                  </a:cubicBezTo>
                  <a:cubicBezTo>
                    <a:pt x="394" y="26"/>
                    <a:pt x="394" y="26"/>
                    <a:pt x="394" y="26"/>
                  </a:cubicBezTo>
                  <a:cubicBezTo>
                    <a:pt x="246" y="19"/>
                    <a:pt x="246" y="19"/>
                    <a:pt x="246" y="19"/>
                  </a:cubicBezTo>
                  <a:cubicBezTo>
                    <a:pt x="246" y="19"/>
                    <a:pt x="246" y="19"/>
                    <a:pt x="246" y="19"/>
                  </a:cubicBezTo>
                  <a:cubicBezTo>
                    <a:pt x="244" y="19"/>
                    <a:pt x="243" y="20"/>
                    <a:pt x="242" y="20"/>
                  </a:cubicBezTo>
                  <a:cubicBezTo>
                    <a:pt x="239" y="27"/>
                    <a:pt x="234" y="28"/>
                    <a:pt x="231" y="28"/>
                  </a:cubicBezTo>
                  <a:cubicBezTo>
                    <a:pt x="227" y="28"/>
                    <a:pt x="223" y="25"/>
                    <a:pt x="221" y="20"/>
                  </a:cubicBezTo>
                  <a:cubicBezTo>
                    <a:pt x="220" y="19"/>
                    <a:pt x="219" y="19"/>
                    <a:pt x="217" y="19"/>
                  </a:cubicBezTo>
                  <a:cubicBezTo>
                    <a:pt x="203" y="19"/>
                    <a:pt x="203" y="19"/>
                    <a:pt x="203" y="19"/>
                  </a:cubicBezTo>
                  <a:cubicBezTo>
                    <a:pt x="201" y="19"/>
                    <a:pt x="200" y="19"/>
                    <a:pt x="199" y="20"/>
                  </a:cubicBezTo>
                  <a:cubicBezTo>
                    <a:pt x="197" y="25"/>
                    <a:pt x="193" y="28"/>
                    <a:pt x="189" y="28"/>
                  </a:cubicBezTo>
                  <a:cubicBezTo>
                    <a:pt x="186" y="28"/>
                    <a:pt x="181" y="27"/>
                    <a:pt x="178" y="20"/>
                  </a:cubicBezTo>
                  <a:cubicBezTo>
                    <a:pt x="177" y="20"/>
                    <a:pt x="176" y="19"/>
                    <a:pt x="174" y="19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6" y="26"/>
                    <a:pt x="26" y="26"/>
                    <a:pt x="26" y="2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9" name="Freeform 89"/>
            <p:cNvSpPr/>
            <p:nvPr/>
          </p:nvSpPr>
          <p:spPr bwMode="auto">
            <a:xfrm>
              <a:off x="5354638" y="3525838"/>
              <a:ext cx="669925" cy="163513"/>
            </a:xfrm>
            <a:custGeom>
              <a:avLst/>
              <a:gdLst>
                <a:gd name="T0" fmla="*/ 169 w 177"/>
                <a:gd name="T1" fmla="*/ 37 h 43"/>
                <a:gd name="T2" fmla="*/ 168 w 177"/>
                <a:gd name="T3" fmla="*/ 36 h 43"/>
                <a:gd name="T4" fmla="*/ 92 w 177"/>
                <a:gd name="T5" fmla="*/ 1 h 43"/>
                <a:gd name="T6" fmla="*/ 75 w 177"/>
                <a:gd name="T7" fmla="*/ 0 h 43"/>
                <a:gd name="T8" fmla="*/ 18 w 177"/>
                <a:gd name="T9" fmla="*/ 15 h 43"/>
                <a:gd name="T10" fmla="*/ 3 w 177"/>
                <a:gd name="T11" fmla="*/ 29 h 43"/>
                <a:gd name="T12" fmla="*/ 1 w 177"/>
                <a:gd name="T13" fmla="*/ 39 h 43"/>
                <a:gd name="T14" fmla="*/ 9 w 177"/>
                <a:gd name="T15" fmla="*/ 43 h 43"/>
                <a:gd name="T16" fmla="*/ 177 w 177"/>
                <a:gd name="T17" fmla="*/ 43 h 43"/>
                <a:gd name="T18" fmla="*/ 169 w 177"/>
                <a:gd name="T19" fmla="*/ 37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7" h="43">
                  <a:moveTo>
                    <a:pt x="169" y="37"/>
                  </a:moveTo>
                  <a:cubicBezTo>
                    <a:pt x="168" y="36"/>
                    <a:pt x="168" y="36"/>
                    <a:pt x="168" y="36"/>
                  </a:cubicBezTo>
                  <a:cubicBezTo>
                    <a:pt x="141" y="16"/>
                    <a:pt x="115" y="5"/>
                    <a:pt x="92" y="1"/>
                  </a:cubicBezTo>
                  <a:cubicBezTo>
                    <a:pt x="87" y="1"/>
                    <a:pt x="81" y="0"/>
                    <a:pt x="75" y="0"/>
                  </a:cubicBezTo>
                  <a:cubicBezTo>
                    <a:pt x="40" y="0"/>
                    <a:pt x="18" y="15"/>
                    <a:pt x="18" y="15"/>
                  </a:cubicBezTo>
                  <a:cubicBezTo>
                    <a:pt x="16" y="16"/>
                    <a:pt x="6" y="23"/>
                    <a:pt x="3" y="29"/>
                  </a:cubicBezTo>
                  <a:cubicBezTo>
                    <a:pt x="1" y="33"/>
                    <a:pt x="0" y="36"/>
                    <a:pt x="1" y="39"/>
                  </a:cubicBezTo>
                  <a:cubicBezTo>
                    <a:pt x="3" y="42"/>
                    <a:pt x="5" y="43"/>
                    <a:pt x="9" y="43"/>
                  </a:cubicBezTo>
                  <a:cubicBezTo>
                    <a:pt x="177" y="43"/>
                    <a:pt x="177" y="43"/>
                    <a:pt x="177" y="43"/>
                  </a:cubicBezTo>
                  <a:cubicBezTo>
                    <a:pt x="174" y="40"/>
                    <a:pt x="170" y="37"/>
                    <a:pt x="169" y="3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0" name="Freeform 90"/>
            <p:cNvSpPr/>
            <p:nvPr/>
          </p:nvSpPr>
          <p:spPr bwMode="auto">
            <a:xfrm>
              <a:off x="6175375" y="3063876"/>
              <a:ext cx="654050" cy="571500"/>
            </a:xfrm>
            <a:custGeom>
              <a:avLst/>
              <a:gdLst>
                <a:gd name="T0" fmla="*/ 171 w 173"/>
                <a:gd name="T1" fmla="*/ 114 h 151"/>
                <a:gd name="T2" fmla="*/ 157 w 173"/>
                <a:gd name="T3" fmla="*/ 87 h 151"/>
                <a:gd name="T4" fmla="*/ 157 w 173"/>
                <a:gd name="T5" fmla="*/ 86 h 151"/>
                <a:gd name="T6" fmla="*/ 123 w 173"/>
                <a:gd name="T7" fmla="*/ 21 h 151"/>
                <a:gd name="T8" fmla="*/ 116 w 173"/>
                <a:gd name="T9" fmla="*/ 8 h 151"/>
                <a:gd name="T10" fmla="*/ 115 w 173"/>
                <a:gd name="T11" fmla="*/ 7 h 151"/>
                <a:gd name="T12" fmla="*/ 87 w 173"/>
                <a:gd name="T13" fmla="*/ 0 h 151"/>
                <a:gd name="T14" fmla="*/ 101 w 173"/>
                <a:gd name="T15" fmla="*/ 24 h 151"/>
                <a:gd name="T16" fmla="*/ 103 w 173"/>
                <a:gd name="T17" fmla="*/ 45 h 151"/>
                <a:gd name="T18" fmla="*/ 88 w 173"/>
                <a:gd name="T19" fmla="*/ 59 h 151"/>
                <a:gd name="T20" fmla="*/ 38 w 173"/>
                <a:gd name="T21" fmla="*/ 87 h 151"/>
                <a:gd name="T22" fmla="*/ 1 w 173"/>
                <a:gd name="T23" fmla="*/ 149 h 151"/>
                <a:gd name="T24" fmla="*/ 0 w 173"/>
                <a:gd name="T25" fmla="*/ 151 h 151"/>
                <a:gd name="T26" fmla="*/ 1 w 173"/>
                <a:gd name="T27" fmla="*/ 151 h 151"/>
                <a:gd name="T28" fmla="*/ 9 w 173"/>
                <a:gd name="T29" fmla="*/ 146 h 151"/>
                <a:gd name="T30" fmla="*/ 86 w 173"/>
                <a:gd name="T31" fmla="*/ 112 h 151"/>
                <a:gd name="T32" fmla="*/ 113 w 173"/>
                <a:gd name="T33" fmla="*/ 109 h 151"/>
                <a:gd name="T34" fmla="*/ 165 w 173"/>
                <a:gd name="T35" fmla="*/ 120 h 151"/>
                <a:gd name="T36" fmla="*/ 169 w 173"/>
                <a:gd name="T37" fmla="*/ 121 h 151"/>
                <a:gd name="T38" fmla="*/ 172 w 173"/>
                <a:gd name="T39" fmla="*/ 120 h 151"/>
                <a:gd name="T40" fmla="*/ 171 w 173"/>
                <a:gd name="T41" fmla="*/ 114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73" h="151">
                  <a:moveTo>
                    <a:pt x="171" y="114"/>
                  </a:moveTo>
                  <a:cubicBezTo>
                    <a:pt x="157" y="87"/>
                    <a:pt x="157" y="87"/>
                    <a:pt x="157" y="87"/>
                  </a:cubicBezTo>
                  <a:cubicBezTo>
                    <a:pt x="157" y="86"/>
                    <a:pt x="157" y="86"/>
                    <a:pt x="157" y="86"/>
                  </a:cubicBezTo>
                  <a:cubicBezTo>
                    <a:pt x="123" y="21"/>
                    <a:pt x="123" y="21"/>
                    <a:pt x="123" y="21"/>
                  </a:cubicBezTo>
                  <a:cubicBezTo>
                    <a:pt x="120" y="17"/>
                    <a:pt x="117" y="11"/>
                    <a:pt x="116" y="8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5" y="7"/>
                    <a:pt x="101" y="0"/>
                    <a:pt x="87" y="0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5" y="31"/>
                    <a:pt x="105" y="38"/>
                    <a:pt x="103" y="45"/>
                  </a:cubicBezTo>
                  <a:cubicBezTo>
                    <a:pt x="100" y="51"/>
                    <a:pt x="95" y="56"/>
                    <a:pt x="88" y="59"/>
                  </a:cubicBezTo>
                  <a:cubicBezTo>
                    <a:pt x="85" y="60"/>
                    <a:pt x="56" y="71"/>
                    <a:pt x="38" y="87"/>
                  </a:cubicBezTo>
                  <a:cubicBezTo>
                    <a:pt x="19" y="105"/>
                    <a:pt x="8" y="123"/>
                    <a:pt x="1" y="149"/>
                  </a:cubicBezTo>
                  <a:cubicBezTo>
                    <a:pt x="0" y="151"/>
                    <a:pt x="0" y="151"/>
                    <a:pt x="0" y="151"/>
                  </a:cubicBezTo>
                  <a:cubicBezTo>
                    <a:pt x="0" y="151"/>
                    <a:pt x="1" y="151"/>
                    <a:pt x="1" y="151"/>
                  </a:cubicBezTo>
                  <a:cubicBezTo>
                    <a:pt x="3" y="149"/>
                    <a:pt x="6" y="147"/>
                    <a:pt x="9" y="146"/>
                  </a:cubicBezTo>
                  <a:cubicBezTo>
                    <a:pt x="9" y="146"/>
                    <a:pt x="42" y="125"/>
                    <a:pt x="86" y="112"/>
                  </a:cubicBezTo>
                  <a:cubicBezTo>
                    <a:pt x="95" y="110"/>
                    <a:pt x="104" y="109"/>
                    <a:pt x="113" y="109"/>
                  </a:cubicBezTo>
                  <a:cubicBezTo>
                    <a:pt x="141" y="109"/>
                    <a:pt x="165" y="120"/>
                    <a:pt x="165" y="120"/>
                  </a:cubicBezTo>
                  <a:cubicBezTo>
                    <a:pt x="167" y="121"/>
                    <a:pt x="168" y="121"/>
                    <a:pt x="169" y="121"/>
                  </a:cubicBezTo>
                  <a:cubicBezTo>
                    <a:pt x="171" y="121"/>
                    <a:pt x="172" y="120"/>
                    <a:pt x="172" y="120"/>
                  </a:cubicBezTo>
                  <a:cubicBezTo>
                    <a:pt x="173" y="118"/>
                    <a:pt x="172" y="116"/>
                    <a:pt x="171" y="11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24581" name="文本框 11"/>
          <p:cNvSpPr txBox="1"/>
          <p:nvPr/>
        </p:nvSpPr>
        <p:spPr>
          <a:xfrm>
            <a:off x="1738313" y="552450"/>
            <a:ext cx="1108075" cy="646113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pPr>
              <a:buFontTx/>
            </a:pPr>
            <a:r>
              <a:rPr lang="zh-CN" altLang="en-US" sz="36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总结</a:t>
            </a:r>
            <a:endParaRPr lang="zh-CN" altLang="en-US" sz="36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24582" name="图片 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26188" y="5200650"/>
            <a:ext cx="5865812" cy="16573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4583" name="文本框 13"/>
          <p:cNvSpPr txBox="1"/>
          <p:nvPr/>
        </p:nvSpPr>
        <p:spPr>
          <a:xfrm>
            <a:off x="673100" y="2276475"/>
            <a:ext cx="5160963" cy="2535238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 indent="457200" algn="just">
              <a:lnSpc>
                <a:spcPct val="150000"/>
              </a:lnSpc>
              <a:buFontTx/>
            </a:pPr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本文从频域、色彩和几何空间等多个方面扩展了图像的数据，将不充分、不均衡的图像集扩展到充分和均衡。对 </a:t>
            </a: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YOLOv5s </a:t>
            </a:r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网络模型进行针对识别对象蓝莓植株的特征及类别的部分修剪，使其具有更好的适应性，构建的模型更加轻量化，从而实现蓝莓僵果病识别。 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584" name="矩形 14"/>
          <p:cNvSpPr/>
          <p:nvPr/>
        </p:nvSpPr>
        <p:spPr>
          <a:xfrm>
            <a:off x="6289675" y="2227263"/>
            <a:ext cx="4762500" cy="267652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 indent="457200" algn="just">
              <a:lnSpc>
                <a:spcPct val="150000"/>
              </a:lnSpc>
              <a:buFontTx/>
            </a:pPr>
            <a:r>
              <a:rPr lang="zh-CN" altLang="en-US" sz="1600" dirty="0">
                <a:latin typeface="Arial" panose="020B0604020202020204" pitchFamily="34" charset="0"/>
                <a:ea typeface="微软雅黑" panose="020B0503020204020204" pitchFamily="34" charset="-122"/>
              </a:rPr>
              <a:t>本模型使用 </a:t>
            </a:r>
            <a:r>
              <a:rPr lang="en-US" altLang="zh-CN" sz="1600" dirty="0">
                <a:latin typeface="Arial" panose="020B0604020202020204" pitchFamily="34" charset="0"/>
                <a:ea typeface="微软雅黑" panose="020B0503020204020204" pitchFamily="34" charset="-122"/>
              </a:rPr>
              <a:t>YOLOv5s </a:t>
            </a:r>
            <a:r>
              <a:rPr lang="zh-CN" altLang="en-US" sz="1600" dirty="0">
                <a:latin typeface="Arial" panose="020B0604020202020204" pitchFamily="34" charset="0"/>
                <a:ea typeface="微软雅黑" panose="020B0503020204020204" pitchFamily="34" charset="-122"/>
              </a:rPr>
              <a:t>网络结构，在蓝莓植株的花、叶、果的病害鉴定 中，经过 </a:t>
            </a:r>
            <a:r>
              <a:rPr lang="en-US" altLang="zh-CN" sz="1600" dirty="0">
                <a:latin typeface="Arial" panose="020B0604020202020204" pitchFamily="34" charset="0"/>
                <a:ea typeface="微软雅黑" panose="020B0503020204020204" pitchFamily="34" charset="-122"/>
              </a:rPr>
              <a:t>100 </a:t>
            </a:r>
            <a:r>
              <a:rPr lang="zh-CN" altLang="en-US" sz="1600" dirty="0">
                <a:latin typeface="Arial" panose="020B0604020202020204" pitchFamily="34" charset="0"/>
                <a:ea typeface="微软雅黑" panose="020B0503020204020204" pitchFamily="34" charset="-122"/>
              </a:rPr>
              <a:t>轮的训练，该模型的识别精度达 </a:t>
            </a:r>
            <a:r>
              <a:rPr lang="en-US" altLang="zh-CN" sz="1600" dirty="0">
                <a:latin typeface="Arial" panose="020B0604020202020204" pitchFamily="34" charset="0"/>
                <a:ea typeface="微软雅黑" panose="020B0503020204020204" pitchFamily="34" charset="-122"/>
              </a:rPr>
              <a:t>86.6%</a:t>
            </a:r>
            <a:r>
              <a:rPr lang="zh-CN" altLang="en-US" sz="1600" dirty="0">
                <a:latin typeface="Arial" panose="020B0604020202020204" pitchFamily="34" charset="0"/>
                <a:ea typeface="微软雅黑" panose="020B0503020204020204" pitchFamily="34" charset="-122"/>
              </a:rPr>
              <a:t>，对所有类型的识别精度和召回率指标</a:t>
            </a:r>
            <a:r>
              <a:rPr lang="zh-CN" altLang="en-US" sz="1600" dirty="0">
                <a:latin typeface="Arial" panose="020B0604020202020204" pitchFamily="34" charset="0"/>
                <a:ea typeface="微软雅黑" panose="020B0503020204020204" pitchFamily="34" charset="-122"/>
              </a:rPr>
              <a:t>较好。</a:t>
            </a:r>
            <a:endParaRPr lang="en-US" altLang="zh-CN" sz="1600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indent="457200" algn="just">
              <a:lnSpc>
                <a:spcPct val="150000"/>
              </a:lnSpc>
              <a:buFontTx/>
            </a:pPr>
            <a:r>
              <a:rPr lang="zh-CN" altLang="en-US" sz="1600" dirty="0">
                <a:latin typeface="Arial" panose="020B0604020202020204" pitchFamily="34" charset="0"/>
                <a:ea typeface="微软雅黑" panose="020B0503020204020204" pitchFamily="34" charset="-122"/>
              </a:rPr>
              <a:t>上述结果表明，本模型通过应用的卷积神经网络</a:t>
            </a:r>
            <a:r>
              <a:rPr lang="en-US" altLang="zh-CN" sz="1600" dirty="0">
                <a:latin typeface="Arial" panose="020B0604020202020204" pitchFamily="34" charset="0"/>
                <a:ea typeface="微软雅黑" panose="020B0503020204020204" pitchFamily="34" charset="-122"/>
              </a:rPr>
              <a:t>-Yolov5</a:t>
            </a:r>
            <a:r>
              <a:rPr lang="zh-CN" altLang="en-US" sz="1600" dirty="0">
                <a:latin typeface="Arial" panose="020B0604020202020204" pitchFamily="34" charset="0"/>
                <a:ea typeface="微软雅黑" panose="020B0503020204020204" pitchFamily="34" charset="-122"/>
              </a:rPr>
              <a:t>可以用于蓝莓植株的花、叶、果病害的鉴别。</a:t>
            </a:r>
            <a:endParaRPr lang="zh-CN" altLang="en-US" sz="1600" dirty="0">
              <a:solidFill>
                <a:srgbClr val="4B649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6054725" y="2098675"/>
            <a:ext cx="5545138" cy="3009900"/>
          </a:xfrm>
          <a:prstGeom prst="rect">
            <a:avLst/>
          </a:prstGeom>
          <a:noFill/>
          <a:ln>
            <a:solidFill>
              <a:srgbClr val="4B64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11272838" y="2106613"/>
            <a:ext cx="338138" cy="338138"/>
          </a:xfrm>
          <a:prstGeom prst="rect">
            <a:avLst/>
          </a:prstGeom>
          <a:solidFill>
            <a:srgbClr val="4B64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11272838" y="4772025"/>
            <a:ext cx="338138" cy="336550"/>
          </a:xfrm>
          <a:prstGeom prst="rect">
            <a:avLst/>
          </a:prstGeom>
          <a:solidFill>
            <a:srgbClr val="4B64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5601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26188" y="5200650"/>
            <a:ext cx="5865812" cy="1657350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25602" name="组合 1025"/>
          <p:cNvGrpSpPr/>
          <p:nvPr/>
        </p:nvGrpSpPr>
        <p:grpSpPr>
          <a:xfrm>
            <a:off x="2754313" y="2813050"/>
            <a:ext cx="315912" cy="317500"/>
            <a:chOff x="5253802" y="3856218"/>
            <a:chExt cx="317004" cy="317004"/>
          </a:xfrm>
        </p:grpSpPr>
        <p:sp>
          <p:nvSpPr>
            <p:cNvPr id="104" name="椭圆 103"/>
            <p:cNvSpPr/>
            <p:nvPr/>
          </p:nvSpPr>
          <p:spPr>
            <a:xfrm>
              <a:off x="5253802" y="3856218"/>
              <a:ext cx="317004" cy="317004"/>
            </a:xfrm>
            <a:prstGeom prst="ellipse">
              <a:avLst/>
            </a:prstGeom>
            <a:solidFill>
              <a:srgbClr val="4B64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6" name="KSO_Shape"/>
            <p:cNvSpPr/>
            <p:nvPr/>
          </p:nvSpPr>
          <p:spPr bwMode="auto">
            <a:xfrm>
              <a:off x="5309556" y="3908524"/>
              <a:ext cx="205496" cy="193372"/>
            </a:xfrm>
            <a:custGeom>
              <a:avLst/>
              <a:gdLst/>
              <a:ahLst/>
              <a:cxnLst/>
              <a:rect l="0" t="0" r="r" b="b"/>
              <a:pathLst>
                <a:path w="1917701" h="1819275">
                  <a:moveTo>
                    <a:pt x="711992" y="795933"/>
                  </a:moveTo>
                  <a:lnTo>
                    <a:pt x="722042" y="796197"/>
                  </a:lnTo>
                  <a:lnTo>
                    <a:pt x="731828" y="796462"/>
                  </a:lnTo>
                  <a:lnTo>
                    <a:pt x="742143" y="796991"/>
                  </a:lnTo>
                  <a:lnTo>
                    <a:pt x="751929" y="797784"/>
                  </a:lnTo>
                  <a:lnTo>
                    <a:pt x="761979" y="798577"/>
                  </a:lnTo>
                  <a:lnTo>
                    <a:pt x="771765" y="799635"/>
                  </a:lnTo>
                  <a:lnTo>
                    <a:pt x="781551" y="800957"/>
                  </a:lnTo>
                  <a:lnTo>
                    <a:pt x="791337" y="802544"/>
                  </a:lnTo>
                  <a:lnTo>
                    <a:pt x="800858" y="804130"/>
                  </a:lnTo>
                  <a:lnTo>
                    <a:pt x="810644" y="805981"/>
                  </a:lnTo>
                  <a:lnTo>
                    <a:pt x="820166" y="807832"/>
                  </a:lnTo>
                  <a:lnTo>
                    <a:pt x="829687" y="810212"/>
                  </a:lnTo>
                  <a:lnTo>
                    <a:pt x="839473" y="812592"/>
                  </a:lnTo>
                  <a:lnTo>
                    <a:pt x="848994" y="814972"/>
                  </a:lnTo>
                  <a:lnTo>
                    <a:pt x="858252" y="817616"/>
                  </a:lnTo>
                  <a:lnTo>
                    <a:pt x="867773" y="820525"/>
                  </a:lnTo>
                  <a:lnTo>
                    <a:pt x="886551" y="826871"/>
                  </a:lnTo>
                  <a:lnTo>
                    <a:pt x="905065" y="833746"/>
                  </a:lnTo>
                  <a:lnTo>
                    <a:pt x="923315" y="841415"/>
                  </a:lnTo>
                  <a:lnTo>
                    <a:pt x="941300" y="849612"/>
                  </a:lnTo>
                  <a:lnTo>
                    <a:pt x="959284" y="858603"/>
                  </a:lnTo>
                  <a:lnTo>
                    <a:pt x="976740" y="868122"/>
                  </a:lnTo>
                  <a:lnTo>
                    <a:pt x="993932" y="878170"/>
                  </a:lnTo>
                  <a:lnTo>
                    <a:pt x="1011123" y="889012"/>
                  </a:lnTo>
                  <a:lnTo>
                    <a:pt x="1003189" y="891392"/>
                  </a:lnTo>
                  <a:lnTo>
                    <a:pt x="995254" y="893772"/>
                  </a:lnTo>
                  <a:lnTo>
                    <a:pt x="987055" y="896416"/>
                  </a:lnTo>
                  <a:lnTo>
                    <a:pt x="979121" y="899325"/>
                  </a:lnTo>
                  <a:lnTo>
                    <a:pt x="971186" y="902762"/>
                  </a:lnTo>
                  <a:lnTo>
                    <a:pt x="962987" y="905936"/>
                  </a:lnTo>
                  <a:lnTo>
                    <a:pt x="955053" y="909638"/>
                  </a:lnTo>
                  <a:lnTo>
                    <a:pt x="947383" y="913604"/>
                  </a:lnTo>
                  <a:lnTo>
                    <a:pt x="939448" y="917835"/>
                  </a:lnTo>
                  <a:lnTo>
                    <a:pt x="932043" y="922066"/>
                  </a:lnTo>
                  <a:lnTo>
                    <a:pt x="924637" y="926826"/>
                  </a:lnTo>
                  <a:lnTo>
                    <a:pt x="917231" y="931850"/>
                  </a:lnTo>
                  <a:lnTo>
                    <a:pt x="910090" y="936874"/>
                  </a:lnTo>
                  <a:lnTo>
                    <a:pt x="902949" y="942427"/>
                  </a:lnTo>
                  <a:lnTo>
                    <a:pt x="896073" y="948509"/>
                  </a:lnTo>
                  <a:lnTo>
                    <a:pt x="889461" y="954326"/>
                  </a:lnTo>
                  <a:lnTo>
                    <a:pt x="883113" y="960937"/>
                  </a:lnTo>
                  <a:lnTo>
                    <a:pt x="877030" y="967812"/>
                  </a:lnTo>
                  <a:lnTo>
                    <a:pt x="871211" y="974952"/>
                  </a:lnTo>
                  <a:lnTo>
                    <a:pt x="865393" y="982356"/>
                  </a:lnTo>
                  <a:lnTo>
                    <a:pt x="859838" y="990024"/>
                  </a:lnTo>
                  <a:lnTo>
                    <a:pt x="854813" y="998486"/>
                  </a:lnTo>
                  <a:lnTo>
                    <a:pt x="850052" y="1006683"/>
                  </a:lnTo>
                  <a:lnTo>
                    <a:pt x="845556" y="1015674"/>
                  </a:lnTo>
                  <a:lnTo>
                    <a:pt x="841324" y="1025193"/>
                  </a:lnTo>
                  <a:lnTo>
                    <a:pt x="837886" y="1034713"/>
                  </a:lnTo>
                  <a:lnTo>
                    <a:pt x="834183" y="1044761"/>
                  </a:lnTo>
                  <a:lnTo>
                    <a:pt x="831274" y="1055074"/>
                  </a:lnTo>
                  <a:lnTo>
                    <a:pt x="828629" y="1066180"/>
                  </a:lnTo>
                  <a:lnTo>
                    <a:pt x="826249" y="1077550"/>
                  </a:lnTo>
                  <a:lnTo>
                    <a:pt x="824398" y="1089185"/>
                  </a:lnTo>
                  <a:lnTo>
                    <a:pt x="823340" y="1101349"/>
                  </a:lnTo>
                  <a:lnTo>
                    <a:pt x="822017" y="1115893"/>
                  </a:lnTo>
                  <a:lnTo>
                    <a:pt x="821488" y="1129907"/>
                  </a:lnTo>
                  <a:lnTo>
                    <a:pt x="821488" y="1143129"/>
                  </a:lnTo>
                  <a:lnTo>
                    <a:pt x="821753" y="1156086"/>
                  </a:lnTo>
                  <a:lnTo>
                    <a:pt x="822546" y="1168514"/>
                  </a:lnTo>
                  <a:lnTo>
                    <a:pt x="824133" y="1180413"/>
                  </a:lnTo>
                  <a:lnTo>
                    <a:pt x="825984" y="1192048"/>
                  </a:lnTo>
                  <a:lnTo>
                    <a:pt x="828100" y="1203154"/>
                  </a:lnTo>
                  <a:lnTo>
                    <a:pt x="830745" y="1213731"/>
                  </a:lnTo>
                  <a:lnTo>
                    <a:pt x="833654" y="1224044"/>
                  </a:lnTo>
                  <a:lnTo>
                    <a:pt x="836828" y="1233828"/>
                  </a:lnTo>
                  <a:lnTo>
                    <a:pt x="840531" y="1243348"/>
                  </a:lnTo>
                  <a:lnTo>
                    <a:pt x="844763" y="1252338"/>
                  </a:lnTo>
                  <a:lnTo>
                    <a:pt x="848994" y="1260800"/>
                  </a:lnTo>
                  <a:lnTo>
                    <a:pt x="853491" y="1269262"/>
                  </a:lnTo>
                  <a:lnTo>
                    <a:pt x="858516" y="1276930"/>
                  </a:lnTo>
                  <a:lnTo>
                    <a:pt x="863806" y="1284334"/>
                  </a:lnTo>
                  <a:lnTo>
                    <a:pt x="869360" y="1291474"/>
                  </a:lnTo>
                  <a:lnTo>
                    <a:pt x="874914" y="1298349"/>
                  </a:lnTo>
                  <a:lnTo>
                    <a:pt x="880997" y="1304960"/>
                  </a:lnTo>
                  <a:lnTo>
                    <a:pt x="887080" y="1311042"/>
                  </a:lnTo>
                  <a:lnTo>
                    <a:pt x="893428" y="1316859"/>
                  </a:lnTo>
                  <a:lnTo>
                    <a:pt x="900040" y="1322412"/>
                  </a:lnTo>
                  <a:lnTo>
                    <a:pt x="906652" y="1327436"/>
                  </a:lnTo>
                  <a:lnTo>
                    <a:pt x="913264" y="1332196"/>
                  </a:lnTo>
                  <a:lnTo>
                    <a:pt x="920405" y="1336956"/>
                  </a:lnTo>
                  <a:lnTo>
                    <a:pt x="927546" y="1341187"/>
                  </a:lnTo>
                  <a:lnTo>
                    <a:pt x="934687" y="1345417"/>
                  </a:lnTo>
                  <a:lnTo>
                    <a:pt x="941828" y="1349119"/>
                  </a:lnTo>
                  <a:lnTo>
                    <a:pt x="949234" y="1352821"/>
                  </a:lnTo>
                  <a:lnTo>
                    <a:pt x="956904" y="1355995"/>
                  </a:lnTo>
                  <a:lnTo>
                    <a:pt x="964310" y="1358903"/>
                  </a:lnTo>
                  <a:lnTo>
                    <a:pt x="971715" y="1361812"/>
                  </a:lnTo>
                  <a:lnTo>
                    <a:pt x="979121" y="1364456"/>
                  </a:lnTo>
                  <a:lnTo>
                    <a:pt x="986526" y="1366836"/>
                  </a:lnTo>
                  <a:lnTo>
                    <a:pt x="993932" y="1368952"/>
                  </a:lnTo>
                  <a:lnTo>
                    <a:pt x="1008479" y="1372654"/>
                  </a:lnTo>
                  <a:lnTo>
                    <a:pt x="1023025" y="1375562"/>
                  </a:lnTo>
                  <a:lnTo>
                    <a:pt x="1037043" y="1378471"/>
                  </a:lnTo>
                  <a:lnTo>
                    <a:pt x="1050532" y="1380058"/>
                  </a:lnTo>
                  <a:lnTo>
                    <a:pt x="1063227" y="1381380"/>
                  </a:lnTo>
                  <a:lnTo>
                    <a:pt x="1075129" y="1382438"/>
                  </a:lnTo>
                  <a:lnTo>
                    <a:pt x="1086237" y="1382702"/>
                  </a:lnTo>
                  <a:lnTo>
                    <a:pt x="1096287" y="1383231"/>
                  </a:lnTo>
                  <a:lnTo>
                    <a:pt x="1105015" y="1383495"/>
                  </a:lnTo>
                  <a:lnTo>
                    <a:pt x="1112421" y="1383231"/>
                  </a:lnTo>
                  <a:lnTo>
                    <a:pt x="1122736" y="1382702"/>
                  </a:lnTo>
                  <a:lnTo>
                    <a:pt x="1126703" y="1382438"/>
                  </a:lnTo>
                  <a:lnTo>
                    <a:pt x="1126703" y="1394337"/>
                  </a:lnTo>
                  <a:lnTo>
                    <a:pt x="1126968" y="1406236"/>
                  </a:lnTo>
                  <a:lnTo>
                    <a:pt x="1127232" y="1417607"/>
                  </a:lnTo>
                  <a:lnTo>
                    <a:pt x="1128025" y="1428977"/>
                  </a:lnTo>
                  <a:lnTo>
                    <a:pt x="1129083" y="1439554"/>
                  </a:lnTo>
                  <a:lnTo>
                    <a:pt x="1130141" y="1450131"/>
                  </a:lnTo>
                  <a:lnTo>
                    <a:pt x="1131728" y="1460444"/>
                  </a:lnTo>
                  <a:lnTo>
                    <a:pt x="1133580" y="1470228"/>
                  </a:lnTo>
                  <a:lnTo>
                    <a:pt x="1135431" y="1480012"/>
                  </a:lnTo>
                  <a:lnTo>
                    <a:pt x="1137547" y="1489267"/>
                  </a:lnTo>
                  <a:lnTo>
                    <a:pt x="1139927" y="1498522"/>
                  </a:lnTo>
                  <a:lnTo>
                    <a:pt x="1142572" y="1507513"/>
                  </a:lnTo>
                  <a:lnTo>
                    <a:pt x="1145481" y="1515710"/>
                  </a:lnTo>
                  <a:lnTo>
                    <a:pt x="1148391" y="1524172"/>
                  </a:lnTo>
                  <a:lnTo>
                    <a:pt x="1151564" y="1532105"/>
                  </a:lnTo>
                  <a:lnTo>
                    <a:pt x="1155003" y="1539773"/>
                  </a:lnTo>
                  <a:lnTo>
                    <a:pt x="1158441" y="1547442"/>
                  </a:lnTo>
                  <a:lnTo>
                    <a:pt x="1162408" y="1554581"/>
                  </a:lnTo>
                  <a:lnTo>
                    <a:pt x="1166111" y="1561721"/>
                  </a:lnTo>
                  <a:lnTo>
                    <a:pt x="1170078" y="1568596"/>
                  </a:lnTo>
                  <a:lnTo>
                    <a:pt x="1174575" y="1575207"/>
                  </a:lnTo>
                  <a:lnTo>
                    <a:pt x="1178806" y="1581553"/>
                  </a:lnTo>
                  <a:lnTo>
                    <a:pt x="1183038" y="1587370"/>
                  </a:lnTo>
                  <a:lnTo>
                    <a:pt x="1187799" y="1593452"/>
                  </a:lnTo>
                  <a:lnTo>
                    <a:pt x="1192560" y="1599005"/>
                  </a:lnTo>
                  <a:lnTo>
                    <a:pt x="1197320" y="1604558"/>
                  </a:lnTo>
                  <a:lnTo>
                    <a:pt x="1202346" y="1609582"/>
                  </a:lnTo>
                  <a:lnTo>
                    <a:pt x="1207635" y="1614607"/>
                  </a:lnTo>
                  <a:lnTo>
                    <a:pt x="1212660" y="1619366"/>
                  </a:lnTo>
                  <a:lnTo>
                    <a:pt x="1217950" y="1624126"/>
                  </a:lnTo>
                  <a:lnTo>
                    <a:pt x="1223240" y="1628357"/>
                  </a:lnTo>
                  <a:lnTo>
                    <a:pt x="1229058" y="1632852"/>
                  </a:lnTo>
                  <a:lnTo>
                    <a:pt x="1234348" y="1636819"/>
                  </a:lnTo>
                  <a:lnTo>
                    <a:pt x="1239902" y="1640521"/>
                  </a:lnTo>
                  <a:lnTo>
                    <a:pt x="1245721" y="1644487"/>
                  </a:lnTo>
                  <a:lnTo>
                    <a:pt x="1251540" y="1647660"/>
                  </a:lnTo>
                  <a:lnTo>
                    <a:pt x="1263177" y="1654271"/>
                  </a:lnTo>
                  <a:lnTo>
                    <a:pt x="1274814" y="1660353"/>
                  </a:lnTo>
                  <a:lnTo>
                    <a:pt x="1286716" y="1665377"/>
                  </a:lnTo>
                  <a:lnTo>
                    <a:pt x="1298882" y="1670137"/>
                  </a:lnTo>
                  <a:lnTo>
                    <a:pt x="1310784" y="1673839"/>
                  </a:lnTo>
                  <a:lnTo>
                    <a:pt x="1322686" y="1677541"/>
                  </a:lnTo>
                  <a:lnTo>
                    <a:pt x="1334588" y="1680714"/>
                  </a:lnTo>
                  <a:lnTo>
                    <a:pt x="1346225" y="1683094"/>
                  </a:lnTo>
                  <a:lnTo>
                    <a:pt x="1357862" y="1685474"/>
                  </a:lnTo>
                  <a:lnTo>
                    <a:pt x="1368971" y="1687325"/>
                  </a:lnTo>
                  <a:lnTo>
                    <a:pt x="1380079" y="1688382"/>
                  </a:lnTo>
                  <a:lnTo>
                    <a:pt x="1390658" y="1689705"/>
                  </a:lnTo>
                  <a:lnTo>
                    <a:pt x="1401238" y="1690498"/>
                  </a:lnTo>
                  <a:lnTo>
                    <a:pt x="1411024" y="1690762"/>
                  </a:lnTo>
                  <a:lnTo>
                    <a:pt x="1411817" y="1709537"/>
                  </a:lnTo>
                  <a:lnTo>
                    <a:pt x="1412346" y="1728311"/>
                  </a:lnTo>
                  <a:lnTo>
                    <a:pt x="1412875" y="1747086"/>
                  </a:lnTo>
                  <a:lnTo>
                    <a:pt x="1412875" y="1766125"/>
                  </a:lnTo>
                  <a:lnTo>
                    <a:pt x="1412346" y="1792832"/>
                  </a:lnTo>
                  <a:lnTo>
                    <a:pt x="1411553" y="1819275"/>
                  </a:lnTo>
                  <a:lnTo>
                    <a:pt x="793" y="1811078"/>
                  </a:lnTo>
                  <a:lnTo>
                    <a:pt x="264" y="1784635"/>
                  </a:lnTo>
                  <a:lnTo>
                    <a:pt x="0" y="1757928"/>
                  </a:lnTo>
                  <a:lnTo>
                    <a:pt x="529" y="1733071"/>
                  </a:lnTo>
                  <a:lnTo>
                    <a:pt x="1058" y="1708215"/>
                  </a:lnTo>
                  <a:lnTo>
                    <a:pt x="2645" y="1683623"/>
                  </a:lnTo>
                  <a:lnTo>
                    <a:pt x="4232" y="1659031"/>
                  </a:lnTo>
                  <a:lnTo>
                    <a:pt x="6612" y="1634968"/>
                  </a:lnTo>
                  <a:lnTo>
                    <a:pt x="8992" y="1610905"/>
                  </a:lnTo>
                  <a:lnTo>
                    <a:pt x="12166" y="1587106"/>
                  </a:lnTo>
                  <a:lnTo>
                    <a:pt x="15340" y="1563307"/>
                  </a:lnTo>
                  <a:lnTo>
                    <a:pt x="19307" y="1539773"/>
                  </a:lnTo>
                  <a:lnTo>
                    <a:pt x="23804" y="1516503"/>
                  </a:lnTo>
                  <a:lnTo>
                    <a:pt x="28300" y="1493762"/>
                  </a:lnTo>
                  <a:lnTo>
                    <a:pt x="33590" y="1470757"/>
                  </a:lnTo>
                  <a:lnTo>
                    <a:pt x="38879" y="1448280"/>
                  </a:lnTo>
                  <a:lnTo>
                    <a:pt x="44962" y="1425804"/>
                  </a:lnTo>
                  <a:lnTo>
                    <a:pt x="51045" y="1403856"/>
                  </a:lnTo>
                  <a:lnTo>
                    <a:pt x="57658" y="1382173"/>
                  </a:lnTo>
                  <a:lnTo>
                    <a:pt x="64799" y="1360754"/>
                  </a:lnTo>
                  <a:lnTo>
                    <a:pt x="72204" y="1339336"/>
                  </a:lnTo>
                  <a:lnTo>
                    <a:pt x="79874" y="1318710"/>
                  </a:lnTo>
                  <a:lnTo>
                    <a:pt x="88073" y="1298085"/>
                  </a:lnTo>
                  <a:lnTo>
                    <a:pt x="96272" y="1277459"/>
                  </a:lnTo>
                  <a:lnTo>
                    <a:pt x="105265" y="1257627"/>
                  </a:lnTo>
                  <a:lnTo>
                    <a:pt x="114522" y="1238059"/>
                  </a:lnTo>
                  <a:lnTo>
                    <a:pt x="123779" y="1218491"/>
                  </a:lnTo>
                  <a:lnTo>
                    <a:pt x="133565" y="1199452"/>
                  </a:lnTo>
                  <a:lnTo>
                    <a:pt x="143615" y="1180678"/>
                  </a:lnTo>
                  <a:lnTo>
                    <a:pt x="153930" y="1162432"/>
                  </a:lnTo>
                  <a:lnTo>
                    <a:pt x="165038" y="1144451"/>
                  </a:lnTo>
                  <a:lnTo>
                    <a:pt x="176147" y="1126734"/>
                  </a:lnTo>
                  <a:lnTo>
                    <a:pt x="187255" y="1109546"/>
                  </a:lnTo>
                  <a:lnTo>
                    <a:pt x="198892" y="1092623"/>
                  </a:lnTo>
                  <a:lnTo>
                    <a:pt x="210794" y="1075964"/>
                  </a:lnTo>
                  <a:lnTo>
                    <a:pt x="222960" y="1059834"/>
                  </a:lnTo>
                  <a:lnTo>
                    <a:pt x="235391" y="1044232"/>
                  </a:lnTo>
                  <a:lnTo>
                    <a:pt x="248351" y="1028895"/>
                  </a:lnTo>
                  <a:lnTo>
                    <a:pt x="261310" y="1013823"/>
                  </a:lnTo>
                  <a:lnTo>
                    <a:pt x="274799" y="999544"/>
                  </a:lnTo>
                  <a:lnTo>
                    <a:pt x="288288" y="985529"/>
                  </a:lnTo>
                  <a:lnTo>
                    <a:pt x="302041" y="971779"/>
                  </a:lnTo>
                  <a:lnTo>
                    <a:pt x="316059" y="958557"/>
                  </a:lnTo>
                  <a:lnTo>
                    <a:pt x="330341" y="946129"/>
                  </a:lnTo>
                  <a:lnTo>
                    <a:pt x="344888" y="933965"/>
                  </a:lnTo>
                  <a:lnTo>
                    <a:pt x="359963" y="922066"/>
                  </a:lnTo>
                  <a:lnTo>
                    <a:pt x="374774" y="910695"/>
                  </a:lnTo>
                  <a:lnTo>
                    <a:pt x="389850" y="899589"/>
                  </a:lnTo>
                  <a:lnTo>
                    <a:pt x="405454" y="889541"/>
                  </a:lnTo>
                  <a:lnTo>
                    <a:pt x="420794" y="879757"/>
                  </a:lnTo>
                  <a:lnTo>
                    <a:pt x="436664" y="870238"/>
                  </a:lnTo>
                  <a:lnTo>
                    <a:pt x="452533" y="861511"/>
                  </a:lnTo>
                  <a:lnTo>
                    <a:pt x="468666" y="853314"/>
                  </a:lnTo>
                  <a:lnTo>
                    <a:pt x="485064" y="845646"/>
                  </a:lnTo>
                  <a:lnTo>
                    <a:pt x="501727" y="838242"/>
                  </a:lnTo>
                  <a:lnTo>
                    <a:pt x="518389" y="831631"/>
                  </a:lnTo>
                  <a:lnTo>
                    <a:pt x="535316" y="825285"/>
                  </a:lnTo>
                  <a:lnTo>
                    <a:pt x="552243" y="819732"/>
                  </a:lnTo>
                  <a:lnTo>
                    <a:pt x="569435" y="814972"/>
                  </a:lnTo>
                  <a:lnTo>
                    <a:pt x="586891" y="810477"/>
                  </a:lnTo>
                  <a:lnTo>
                    <a:pt x="604347" y="806510"/>
                  </a:lnTo>
                  <a:lnTo>
                    <a:pt x="622067" y="803337"/>
                  </a:lnTo>
                  <a:lnTo>
                    <a:pt x="639787" y="800693"/>
                  </a:lnTo>
                  <a:lnTo>
                    <a:pt x="657508" y="798577"/>
                  </a:lnTo>
                  <a:lnTo>
                    <a:pt x="675757" y="796991"/>
                  </a:lnTo>
                  <a:lnTo>
                    <a:pt x="693742" y="796197"/>
                  </a:lnTo>
                  <a:lnTo>
                    <a:pt x="711992" y="795933"/>
                  </a:lnTo>
                  <a:close/>
                  <a:moveTo>
                    <a:pt x="1463280" y="660400"/>
                  </a:moveTo>
                  <a:lnTo>
                    <a:pt x="1469893" y="660400"/>
                  </a:lnTo>
                  <a:lnTo>
                    <a:pt x="1477034" y="660665"/>
                  </a:lnTo>
                  <a:lnTo>
                    <a:pt x="1483912" y="660929"/>
                  </a:lnTo>
                  <a:lnTo>
                    <a:pt x="1490789" y="661988"/>
                  </a:lnTo>
                  <a:lnTo>
                    <a:pt x="1497666" y="663046"/>
                  </a:lnTo>
                  <a:lnTo>
                    <a:pt x="1504279" y="664898"/>
                  </a:lnTo>
                  <a:lnTo>
                    <a:pt x="1510891" y="666750"/>
                  </a:lnTo>
                  <a:lnTo>
                    <a:pt x="1516975" y="668867"/>
                  </a:lnTo>
                  <a:lnTo>
                    <a:pt x="1523323" y="671248"/>
                  </a:lnTo>
                  <a:lnTo>
                    <a:pt x="1529142" y="673894"/>
                  </a:lnTo>
                  <a:lnTo>
                    <a:pt x="1535226" y="676804"/>
                  </a:lnTo>
                  <a:lnTo>
                    <a:pt x="1540780" y="679979"/>
                  </a:lnTo>
                  <a:lnTo>
                    <a:pt x="1546599" y="683683"/>
                  </a:lnTo>
                  <a:lnTo>
                    <a:pt x="1551625" y="687123"/>
                  </a:lnTo>
                  <a:lnTo>
                    <a:pt x="1556915" y="691356"/>
                  </a:lnTo>
                  <a:lnTo>
                    <a:pt x="1561676" y="695590"/>
                  </a:lnTo>
                  <a:lnTo>
                    <a:pt x="1566437" y="700088"/>
                  </a:lnTo>
                  <a:lnTo>
                    <a:pt x="1570934" y="704850"/>
                  </a:lnTo>
                  <a:lnTo>
                    <a:pt x="1575431" y="709613"/>
                  </a:lnTo>
                  <a:lnTo>
                    <a:pt x="1579134" y="714640"/>
                  </a:lnTo>
                  <a:lnTo>
                    <a:pt x="1583101" y="719931"/>
                  </a:lnTo>
                  <a:lnTo>
                    <a:pt x="1586540" y="725223"/>
                  </a:lnTo>
                  <a:lnTo>
                    <a:pt x="1589978" y="731044"/>
                  </a:lnTo>
                  <a:lnTo>
                    <a:pt x="1592888" y="736600"/>
                  </a:lnTo>
                  <a:lnTo>
                    <a:pt x="1595533" y="742685"/>
                  </a:lnTo>
                  <a:lnTo>
                    <a:pt x="1597914" y="748771"/>
                  </a:lnTo>
                  <a:lnTo>
                    <a:pt x="1600030" y="754856"/>
                  </a:lnTo>
                  <a:lnTo>
                    <a:pt x="1601881" y="761206"/>
                  </a:lnTo>
                  <a:lnTo>
                    <a:pt x="1603204" y="767556"/>
                  </a:lnTo>
                  <a:lnTo>
                    <a:pt x="1604526" y="774435"/>
                  </a:lnTo>
                  <a:lnTo>
                    <a:pt x="1605320" y="781050"/>
                  </a:lnTo>
                  <a:lnTo>
                    <a:pt x="1605584" y="787665"/>
                  </a:lnTo>
                  <a:lnTo>
                    <a:pt x="1605849" y="794544"/>
                  </a:lnTo>
                  <a:lnTo>
                    <a:pt x="1604791" y="967581"/>
                  </a:lnTo>
                  <a:lnTo>
                    <a:pt x="1781745" y="968375"/>
                  </a:lnTo>
                  <a:lnTo>
                    <a:pt x="1788887" y="968640"/>
                  </a:lnTo>
                  <a:lnTo>
                    <a:pt x="1795764" y="969169"/>
                  </a:lnTo>
                  <a:lnTo>
                    <a:pt x="1802641" y="970227"/>
                  </a:lnTo>
                  <a:lnTo>
                    <a:pt x="1809518" y="971285"/>
                  </a:lnTo>
                  <a:lnTo>
                    <a:pt x="1815866" y="972873"/>
                  </a:lnTo>
                  <a:lnTo>
                    <a:pt x="1822479" y="974725"/>
                  </a:lnTo>
                  <a:lnTo>
                    <a:pt x="1828827" y="977106"/>
                  </a:lnTo>
                  <a:lnTo>
                    <a:pt x="1834911" y="979488"/>
                  </a:lnTo>
                  <a:lnTo>
                    <a:pt x="1840994" y="982133"/>
                  </a:lnTo>
                  <a:lnTo>
                    <a:pt x="1846813" y="985044"/>
                  </a:lnTo>
                  <a:lnTo>
                    <a:pt x="1852633" y="988219"/>
                  </a:lnTo>
                  <a:lnTo>
                    <a:pt x="1857923" y="991923"/>
                  </a:lnTo>
                  <a:lnTo>
                    <a:pt x="1863213" y="995363"/>
                  </a:lnTo>
                  <a:lnTo>
                    <a:pt x="1868503" y="999596"/>
                  </a:lnTo>
                  <a:lnTo>
                    <a:pt x="1873264" y="1003829"/>
                  </a:lnTo>
                  <a:lnTo>
                    <a:pt x="1878025" y="1008327"/>
                  </a:lnTo>
                  <a:lnTo>
                    <a:pt x="1882522" y="1012825"/>
                  </a:lnTo>
                  <a:lnTo>
                    <a:pt x="1886754" y="1017852"/>
                  </a:lnTo>
                  <a:lnTo>
                    <a:pt x="1890986" y="1022879"/>
                  </a:lnTo>
                  <a:lnTo>
                    <a:pt x="1894689" y="1027906"/>
                  </a:lnTo>
                  <a:lnTo>
                    <a:pt x="1898128" y="1033463"/>
                  </a:lnTo>
                  <a:lnTo>
                    <a:pt x="1901302" y="1039283"/>
                  </a:lnTo>
                  <a:lnTo>
                    <a:pt x="1904211" y="1044840"/>
                  </a:lnTo>
                  <a:lnTo>
                    <a:pt x="1907385" y="1050660"/>
                  </a:lnTo>
                  <a:lnTo>
                    <a:pt x="1909766" y="1056746"/>
                  </a:lnTo>
                  <a:lnTo>
                    <a:pt x="1911882" y="1063096"/>
                  </a:lnTo>
                  <a:lnTo>
                    <a:pt x="1913469" y="1069181"/>
                  </a:lnTo>
                  <a:lnTo>
                    <a:pt x="1915056" y="1075796"/>
                  </a:lnTo>
                  <a:lnTo>
                    <a:pt x="1916114" y="1082410"/>
                  </a:lnTo>
                  <a:lnTo>
                    <a:pt x="1916908" y="1089290"/>
                  </a:lnTo>
                  <a:lnTo>
                    <a:pt x="1917436" y="1095640"/>
                  </a:lnTo>
                  <a:lnTo>
                    <a:pt x="1917701" y="1102783"/>
                  </a:lnTo>
                  <a:lnTo>
                    <a:pt x="1917436" y="1109663"/>
                  </a:lnTo>
                  <a:lnTo>
                    <a:pt x="1916908" y="1116277"/>
                  </a:lnTo>
                  <a:lnTo>
                    <a:pt x="1915849" y="1123156"/>
                  </a:lnTo>
                  <a:lnTo>
                    <a:pt x="1914791" y="1129506"/>
                  </a:lnTo>
                  <a:lnTo>
                    <a:pt x="1913204" y="1136121"/>
                  </a:lnTo>
                  <a:lnTo>
                    <a:pt x="1911088" y="1142471"/>
                  </a:lnTo>
                  <a:lnTo>
                    <a:pt x="1908972" y="1148556"/>
                  </a:lnTo>
                  <a:lnTo>
                    <a:pt x="1906592" y="1154642"/>
                  </a:lnTo>
                  <a:lnTo>
                    <a:pt x="1903682" y="1160463"/>
                  </a:lnTo>
                  <a:lnTo>
                    <a:pt x="1900773" y="1166283"/>
                  </a:lnTo>
                  <a:lnTo>
                    <a:pt x="1897599" y="1171840"/>
                  </a:lnTo>
                  <a:lnTo>
                    <a:pt x="1893896" y="1177131"/>
                  </a:lnTo>
                  <a:lnTo>
                    <a:pt x="1889928" y="1182158"/>
                  </a:lnTo>
                  <a:lnTo>
                    <a:pt x="1885960" y="1187450"/>
                  </a:lnTo>
                  <a:lnTo>
                    <a:pt x="1881728" y="1192213"/>
                  </a:lnTo>
                  <a:lnTo>
                    <a:pt x="1876967" y="1196975"/>
                  </a:lnTo>
                  <a:lnTo>
                    <a:pt x="1872206" y="1201208"/>
                  </a:lnTo>
                  <a:lnTo>
                    <a:pt x="1867445" y="1205442"/>
                  </a:lnTo>
                  <a:lnTo>
                    <a:pt x="1862155" y="1209411"/>
                  </a:lnTo>
                  <a:lnTo>
                    <a:pt x="1856600" y="1212850"/>
                  </a:lnTo>
                  <a:lnTo>
                    <a:pt x="1851046" y="1216554"/>
                  </a:lnTo>
                  <a:lnTo>
                    <a:pt x="1845491" y="1219465"/>
                  </a:lnTo>
                  <a:lnTo>
                    <a:pt x="1839407" y="1222375"/>
                  </a:lnTo>
                  <a:lnTo>
                    <a:pt x="1833588" y="1225021"/>
                  </a:lnTo>
                  <a:lnTo>
                    <a:pt x="1827240" y="1227402"/>
                  </a:lnTo>
                  <a:lnTo>
                    <a:pt x="1821156" y="1229519"/>
                  </a:lnTo>
                  <a:lnTo>
                    <a:pt x="1814544" y="1231371"/>
                  </a:lnTo>
                  <a:lnTo>
                    <a:pt x="1807931" y="1232958"/>
                  </a:lnTo>
                  <a:lnTo>
                    <a:pt x="1801054" y="1234017"/>
                  </a:lnTo>
                  <a:lnTo>
                    <a:pt x="1794177" y="1234546"/>
                  </a:lnTo>
                  <a:lnTo>
                    <a:pt x="1787300" y="1235340"/>
                  </a:lnTo>
                  <a:lnTo>
                    <a:pt x="1780158" y="1235340"/>
                  </a:lnTo>
                  <a:lnTo>
                    <a:pt x="1603204" y="1234281"/>
                  </a:lnTo>
                  <a:lnTo>
                    <a:pt x="1602410" y="1407319"/>
                  </a:lnTo>
                  <a:lnTo>
                    <a:pt x="1602146" y="1413933"/>
                  </a:lnTo>
                  <a:lnTo>
                    <a:pt x="1601617" y="1420813"/>
                  </a:lnTo>
                  <a:lnTo>
                    <a:pt x="1600559" y="1427692"/>
                  </a:lnTo>
                  <a:lnTo>
                    <a:pt x="1599501" y="1434306"/>
                  </a:lnTo>
                  <a:lnTo>
                    <a:pt x="1597914" y="1440392"/>
                  </a:lnTo>
                  <a:lnTo>
                    <a:pt x="1595798" y="1446742"/>
                  </a:lnTo>
                  <a:lnTo>
                    <a:pt x="1593682" y="1453092"/>
                  </a:lnTo>
                  <a:lnTo>
                    <a:pt x="1591301" y="1459177"/>
                  </a:lnTo>
                  <a:lnTo>
                    <a:pt x="1588656" y="1464998"/>
                  </a:lnTo>
                  <a:lnTo>
                    <a:pt x="1585482" y="1470819"/>
                  </a:lnTo>
                  <a:lnTo>
                    <a:pt x="1582043" y="1476111"/>
                  </a:lnTo>
                  <a:lnTo>
                    <a:pt x="1578605" y="1481931"/>
                  </a:lnTo>
                  <a:lnTo>
                    <a:pt x="1574637" y="1486958"/>
                  </a:lnTo>
                  <a:lnTo>
                    <a:pt x="1570670" y="1491986"/>
                  </a:lnTo>
                  <a:lnTo>
                    <a:pt x="1566437" y="1496748"/>
                  </a:lnTo>
                  <a:lnTo>
                    <a:pt x="1561941" y="1501511"/>
                  </a:lnTo>
                  <a:lnTo>
                    <a:pt x="1557180" y="1505744"/>
                  </a:lnTo>
                  <a:lnTo>
                    <a:pt x="1552154" y="1509713"/>
                  </a:lnTo>
                  <a:lnTo>
                    <a:pt x="1546864" y="1513946"/>
                  </a:lnTo>
                  <a:lnTo>
                    <a:pt x="1541309" y="1517650"/>
                  </a:lnTo>
                  <a:lnTo>
                    <a:pt x="1536019" y="1521090"/>
                  </a:lnTo>
                  <a:lnTo>
                    <a:pt x="1530200" y="1524000"/>
                  </a:lnTo>
                  <a:lnTo>
                    <a:pt x="1524381" y="1527175"/>
                  </a:lnTo>
                  <a:lnTo>
                    <a:pt x="1518297" y="1529821"/>
                  </a:lnTo>
                  <a:lnTo>
                    <a:pt x="1511949" y="1532202"/>
                  </a:lnTo>
                  <a:lnTo>
                    <a:pt x="1505601" y="1534319"/>
                  </a:lnTo>
                  <a:lnTo>
                    <a:pt x="1499253" y="1535906"/>
                  </a:lnTo>
                  <a:lnTo>
                    <a:pt x="1492640" y="1537494"/>
                  </a:lnTo>
                  <a:lnTo>
                    <a:pt x="1485763" y="1538288"/>
                  </a:lnTo>
                  <a:lnTo>
                    <a:pt x="1478886" y="1539346"/>
                  </a:lnTo>
                  <a:lnTo>
                    <a:pt x="1472009" y="1539875"/>
                  </a:lnTo>
                  <a:lnTo>
                    <a:pt x="1464867" y="1539875"/>
                  </a:lnTo>
                  <a:lnTo>
                    <a:pt x="1458255" y="1539611"/>
                  </a:lnTo>
                  <a:lnTo>
                    <a:pt x="1451113" y="1539346"/>
                  </a:lnTo>
                  <a:lnTo>
                    <a:pt x="1444236" y="1538288"/>
                  </a:lnTo>
                  <a:lnTo>
                    <a:pt x="1437623" y="1536965"/>
                  </a:lnTo>
                  <a:lnTo>
                    <a:pt x="1431010" y="1535377"/>
                  </a:lnTo>
                  <a:lnTo>
                    <a:pt x="1424398" y="1533525"/>
                  </a:lnTo>
                  <a:lnTo>
                    <a:pt x="1418314" y="1531673"/>
                  </a:lnTo>
                  <a:lnTo>
                    <a:pt x="1411966" y="1529292"/>
                  </a:lnTo>
                  <a:lnTo>
                    <a:pt x="1406147" y="1526381"/>
                  </a:lnTo>
                  <a:lnTo>
                    <a:pt x="1400063" y="1523471"/>
                  </a:lnTo>
                  <a:lnTo>
                    <a:pt x="1394509" y="1520296"/>
                  </a:lnTo>
                  <a:lnTo>
                    <a:pt x="1388690" y="1516592"/>
                  </a:lnTo>
                  <a:lnTo>
                    <a:pt x="1383399" y="1512888"/>
                  </a:lnTo>
                  <a:lnTo>
                    <a:pt x="1378374" y="1508919"/>
                  </a:lnTo>
                  <a:lnTo>
                    <a:pt x="1373348" y="1504686"/>
                  </a:lnTo>
                  <a:lnTo>
                    <a:pt x="1368852" y="1500188"/>
                  </a:lnTo>
                  <a:lnTo>
                    <a:pt x="1364355" y="1495425"/>
                  </a:lnTo>
                  <a:lnTo>
                    <a:pt x="1359858" y="1490663"/>
                  </a:lnTo>
                  <a:lnTo>
                    <a:pt x="1356155" y="1485636"/>
                  </a:lnTo>
                  <a:lnTo>
                    <a:pt x="1352188" y="1480344"/>
                  </a:lnTo>
                  <a:lnTo>
                    <a:pt x="1348749" y="1475052"/>
                  </a:lnTo>
                  <a:lnTo>
                    <a:pt x="1345311" y="1469496"/>
                  </a:lnTo>
                  <a:lnTo>
                    <a:pt x="1342401" y="1463675"/>
                  </a:lnTo>
                  <a:lnTo>
                    <a:pt x="1339756" y="1457854"/>
                  </a:lnTo>
                  <a:lnTo>
                    <a:pt x="1337375" y="1451504"/>
                  </a:lnTo>
                  <a:lnTo>
                    <a:pt x="1335259" y="1445154"/>
                  </a:lnTo>
                  <a:lnTo>
                    <a:pt x="1333408" y="1439069"/>
                  </a:lnTo>
                  <a:lnTo>
                    <a:pt x="1332085" y="1432454"/>
                  </a:lnTo>
                  <a:lnTo>
                    <a:pt x="1330763" y="1425840"/>
                  </a:lnTo>
                  <a:lnTo>
                    <a:pt x="1329969" y="1419490"/>
                  </a:lnTo>
                  <a:lnTo>
                    <a:pt x="1329440" y="1412611"/>
                  </a:lnTo>
                  <a:lnTo>
                    <a:pt x="1329440" y="1405731"/>
                  </a:lnTo>
                  <a:lnTo>
                    <a:pt x="1330234" y="1232958"/>
                  </a:lnTo>
                  <a:lnTo>
                    <a:pt x="1153279" y="1231636"/>
                  </a:lnTo>
                  <a:lnTo>
                    <a:pt x="1146402" y="1231371"/>
                  </a:lnTo>
                  <a:lnTo>
                    <a:pt x="1139525" y="1231106"/>
                  </a:lnTo>
                  <a:lnTo>
                    <a:pt x="1132648" y="1230048"/>
                  </a:lnTo>
                  <a:lnTo>
                    <a:pt x="1125771" y="1228990"/>
                  </a:lnTo>
                  <a:lnTo>
                    <a:pt x="1119423" y="1227138"/>
                  </a:lnTo>
                  <a:lnTo>
                    <a:pt x="1112810" y="1225286"/>
                  </a:lnTo>
                  <a:lnTo>
                    <a:pt x="1106462" y="1223433"/>
                  </a:lnTo>
                  <a:lnTo>
                    <a:pt x="1100378" y="1221052"/>
                  </a:lnTo>
                  <a:lnTo>
                    <a:pt x="1094295" y="1218406"/>
                  </a:lnTo>
                  <a:lnTo>
                    <a:pt x="1088476" y="1215231"/>
                  </a:lnTo>
                  <a:lnTo>
                    <a:pt x="1082656" y="1212056"/>
                  </a:lnTo>
                  <a:lnTo>
                    <a:pt x="1077102" y="1208352"/>
                  </a:lnTo>
                  <a:lnTo>
                    <a:pt x="1071812" y="1204648"/>
                  </a:lnTo>
                  <a:lnTo>
                    <a:pt x="1066786" y="1200679"/>
                  </a:lnTo>
                  <a:lnTo>
                    <a:pt x="1062025" y="1196446"/>
                  </a:lnTo>
                  <a:lnTo>
                    <a:pt x="1057264" y="1192213"/>
                  </a:lnTo>
                  <a:lnTo>
                    <a:pt x="1052767" y="1187450"/>
                  </a:lnTo>
                  <a:lnTo>
                    <a:pt x="1048271" y="1182688"/>
                  </a:lnTo>
                  <a:lnTo>
                    <a:pt x="1044303" y="1177396"/>
                  </a:lnTo>
                  <a:lnTo>
                    <a:pt x="1040600" y="1172104"/>
                  </a:lnTo>
                  <a:lnTo>
                    <a:pt x="1036897" y="1166813"/>
                  </a:lnTo>
                  <a:lnTo>
                    <a:pt x="1033723" y="1161256"/>
                  </a:lnTo>
                  <a:lnTo>
                    <a:pt x="1030549" y="1155435"/>
                  </a:lnTo>
                  <a:lnTo>
                    <a:pt x="1027904" y="1149615"/>
                  </a:lnTo>
                  <a:lnTo>
                    <a:pt x="1025523" y="1143265"/>
                  </a:lnTo>
                  <a:lnTo>
                    <a:pt x="1023407" y="1137444"/>
                  </a:lnTo>
                  <a:lnTo>
                    <a:pt x="1021820" y="1130829"/>
                  </a:lnTo>
                  <a:lnTo>
                    <a:pt x="1020233" y="1124215"/>
                  </a:lnTo>
                  <a:lnTo>
                    <a:pt x="1019175" y="1117600"/>
                  </a:lnTo>
                  <a:lnTo>
                    <a:pt x="1018117" y="1111250"/>
                  </a:lnTo>
                  <a:lnTo>
                    <a:pt x="1017853" y="1104371"/>
                  </a:lnTo>
                  <a:lnTo>
                    <a:pt x="1017588" y="1097492"/>
                  </a:lnTo>
                  <a:lnTo>
                    <a:pt x="1017853" y="1090613"/>
                  </a:lnTo>
                  <a:lnTo>
                    <a:pt x="1018382" y="1083733"/>
                  </a:lnTo>
                  <a:lnTo>
                    <a:pt x="1019440" y="1077383"/>
                  </a:lnTo>
                  <a:lnTo>
                    <a:pt x="1020498" y="1070769"/>
                  </a:lnTo>
                  <a:lnTo>
                    <a:pt x="1022085" y="1064154"/>
                  </a:lnTo>
                  <a:lnTo>
                    <a:pt x="1024201" y="1057804"/>
                  </a:lnTo>
                  <a:lnTo>
                    <a:pt x="1026317" y="1051719"/>
                  </a:lnTo>
                  <a:lnTo>
                    <a:pt x="1028697" y="1045633"/>
                  </a:lnTo>
                  <a:lnTo>
                    <a:pt x="1031607" y="1039813"/>
                  </a:lnTo>
                  <a:lnTo>
                    <a:pt x="1034516" y="1033992"/>
                  </a:lnTo>
                  <a:lnTo>
                    <a:pt x="1037690" y="1028435"/>
                  </a:lnTo>
                  <a:lnTo>
                    <a:pt x="1041394" y="1023144"/>
                  </a:lnTo>
                  <a:lnTo>
                    <a:pt x="1045361" y="1017852"/>
                  </a:lnTo>
                  <a:lnTo>
                    <a:pt x="1049329" y="1012825"/>
                  </a:lnTo>
                  <a:lnTo>
                    <a:pt x="1053561" y="1008063"/>
                  </a:lnTo>
                  <a:lnTo>
                    <a:pt x="1058057" y="1003565"/>
                  </a:lnTo>
                  <a:lnTo>
                    <a:pt x="1062818" y="999067"/>
                  </a:lnTo>
                  <a:lnTo>
                    <a:pt x="1067844" y="994833"/>
                  </a:lnTo>
                  <a:lnTo>
                    <a:pt x="1073134" y="990865"/>
                  </a:lnTo>
                  <a:lnTo>
                    <a:pt x="1078689" y="987160"/>
                  </a:lnTo>
                  <a:lnTo>
                    <a:pt x="1083979" y="983721"/>
                  </a:lnTo>
                  <a:lnTo>
                    <a:pt x="1089798" y="980546"/>
                  </a:lnTo>
                  <a:lnTo>
                    <a:pt x="1095617" y="977635"/>
                  </a:lnTo>
                  <a:lnTo>
                    <a:pt x="1101701" y="975254"/>
                  </a:lnTo>
                  <a:lnTo>
                    <a:pt x="1108049" y="972873"/>
                  </a:lnTo>
                  <a:lnTo>
                    <a:pt x="1114133" y="970756"/>
                  </a:lnTo>
                  <a:lnTo>
                    <a:pt x="1120745" y="968904"/>
                  </a:lnTo>
                  <a:lnTo>
                    <a:pt x="1127358" y="967581"/>
                  </a:lnTo>
                  <a:lnTo>
                    <a:pt x="1134235" y="966258"/>
                  </a:lnTo>
                  <a:lnTo>
                    <a:pt x="1141112" y="965465"/>
                  </a:lnTo>
                  <a:lnTo>
                    <a:pt x="1147989" y="965200"/>
                  </a:lnTo>
                  <a:lnTo>
                    <a:pt x="1155131" y="964935"/>
                  </a:lnTo>
                  <a:lnTo>
                    <a:pt x="1332085" y="965994"/>
                  </a:lnTo>
                  <a:lnTo>
                    <a:pt x="1332879" y="793221"/>
                  </a:lnTo>
                  <a:lnTo>
                    <a:pt x="1333143" y="786342"/>
                  </a:lnTo>
                  <a:lnTo>
                    <a:pt x="1333672" y="779463"/>
                  </a:lnTo>
                  <a:lnTo>
                    <a:pt x="1334730" y="772583"/>
                  </a:lnTo>
                  <a:lnTo>
                    <a:pt x="1335788" y="765969"/>
                  </a:lnTo>
                  <a:lnTo>
                    <a:pt x="1337375" y="759883"/>
                  </a:lnTo>
                  <a:lnTo>
                    <a:pt x="1339227" y="753269"/>
                  </a:lnTo>
                  <a:lnTo>
                    <a:pt x="1341608" y="747448"/>
                  </a:lnTo>
                  <a:lnTo>
                    <a:pt x="1343988" y="741098"/>
                  </a:lnTo>
                  <a:lnTo>
                    <a:pt x="1346633" y="735013"/>
                  </a:lnTo>
                  <a:lnTo>
                    <a:pt x="1349807" y="729456"/>
                  </a:lnTo>
                  <a:lnTo>
                    <a:pt x="1353246" y="723900"/>
                  </a:lnTo>
                  <a:lnTo>
                    <a:pt x="1356684" y="718344"/>
                  </a:lnTo>
                  <a:lnTo>
                    <a:pt x="1360652" y="713317"/>
                  </a:lnTo>
                  <a:lnTo>
                    <a:pt x="1364355" y="708290"/>
                  </a:lnTo>
                  <a:lnTo>
                    <a:pt x="1368852" y="703527"/>
                  </a:lnTo>
                  <a:lnTo>
                    <a:pt x="1373348" y="698765"/>
                  </a:lnTo>
                  <a:lnTo>
                    <a:pt x="1378109" y="694267"/>
                  </a:lnTo>
                  <a:lnTo>
                    <a:pt x="1383135" y="690298"/>
                  </a:lnTo>
                  <a:lnTo>
                    <a:pt x="1388161" y="686329"/>
                  </a:lnTo>
                  <a:lnTo>
                    <a:pt x="1393451" y="682890"/>
                  </a:lnTo>
                  <a:lnTo>
                    <a:pt x="1399270" y="679186"/>
                  </a:lnTo>
                  <a:lnTo>
                    <a:pt x="1404824" y="676275"/>
                  </a:lnTo>
                  <a:lnTo>
                    <a:pt x="1410908" y="673365"/>
                  </a:lnTo>
                  <a:lnTo>
                    <a:pt x="1416992" y="670454"/>
                  </a:lnTo>
                  <a:lnTo>
                    <a:pt x="1423075" y="668073"/>
                  </a:lnTo>
                  <a:lnTo>
                    <a:pt x="1429688" y="666221"/>
                  </a:lnTo>
                  <a:lnTo>
                    <a:pt x="1436036" y="664369"/>
                  </a:lnTo>
                  <a:lnTo>
                    <a:pt x="1442649" y="662781"/>
                  </a:lnTo>
                  <a:lnTo>
                    <a:pt x="1449261" y="661988"/>
                  </a:lnTo>
                  <a:lnTo>
                    <a:pt x="1456138" y="660929"/>
                  </a:lnTo>
                  <a:lnTo>
                    <a:pt x="1463280" y="660400"/>
                  </a:lnTo>
                  <a:close/>
                  <a:moveTo>
                    <a:pt x="714108" y="0"/>
                  </a:moveTo>
                  <a:lnTo>
                    <a:pt x="723364" y="0"/>
                  </a:lnTo>
                  <a:lnTo>
                    <a:pt x="732621" y="264"/>
                  </a:lnTo>
                  <a:lnTo>
                    <a:pt x="741349" y="529"/>
                  </a:lnTo>
                  <a:lnTo>
                    <a:pt x="750606" y="1058"/>
                  </a:lnTo>
                  <a:lnTo>
                    <a:pt x="759599" y="2115"/>
                  </a:lnTo>
                  <a:lnTo>
                    <a:pt x="768591" y="3173"/>
                  </a:lnTo>
                  <a:lnTo>
                    <a:pt x="777319" y="4495"/>
                  </a:lnTo>
                  <a:lnTo>
                    <a:pt x="786312" y="5817"/>
                  </a:lnTo>
                  <a:lnTo>
                    <a:pt x="795040" y="7404"/>
                  </a:lnTo>
                  <a:lnTo>
                    <a:pt x="803503" y="9520"/>
                  </a:lnTo>
                  <a:lnTo>
                    <a:pt x="812231" y="11635"/>
                  </a:lnTo>
                  <a:lnTo>
                    <a:pt x="820959" y="14015"/>
                  </a:lnTo>
                  <a:lnTo>
                    <a:pt x="829158" y="16395"/>
                  </a:lnTo>
                  <a:lnTo>
                    <a:pt x="837622" y="19039"/>
                  </a:lnTo>
                  <a:lnTo>
                    <a:pt x="845821" y="21948"/>
                  </a:lnTo>
                  <a:lnTo>
                    <a:pt x="853755" y="24856"/>
                  </a:lnTo>
                  <a:lnTo>
                    <a:pt x="861954" y="28294"/>
                  </a:lnTo>
                  <a:lnTo>
                    <a:pt x="869889" y="31732"/>
                  </a:lnTo>
                  <a:lnTo>
                    <a:pt x="877559" y="35434"/>
                  </a:lnTo>
                  <a:lnTo>
                    <a:pt x="885493" y="39136"/>
                  </a:lnTo>
                  <a:lnTo>
                    <a:pt x="892899" y="43102"/>
                  </a:lnTo>
                  <a:lnTo>
                    <a:pt x="900569" y="47333"/>
                  </a:lnTo>
                  <a:lnTo>
                    <a:pt x="907710" y="51299"/>
                  </a:lnTo>
                  <a:lnTo>
                    <a:pt x="915116" y="56059"/>
                  </a:lnTo>
                  <a:lnTo>
                    <a:pt x="922257" y="60554"/>
                  </a:lnTo>
                  <a:lnTo>
                    <a:pt x="929398" y="65314"/>
                  </a:lnTo>
                  <a:lnTo>
                    <a:pt x="936274" y="70338"/>
                  </a:lnTo>
                  <a:lnTo>
                    <a:pt x="943151" y="75362"/>
                  </a:lnTo>
                  <a:lnTo>
                    <a:pt x="949763" y="80915"/>
                  </a:lnTo>
                  <a:lnTo>
                    <a:pt x="956111" y="86204"/>
                  </a:lnTo>
                  <a:lnTo>
                    <a:pt x="962458" y="91757"/>
                  </a:lnTo>
                  <a:lnTo>
                    <a:pt x="968806" y="97575"/>
                  </a:lnTo>
                  <a:lnTo>
                    <a:pt x="974889" y="103392"/>
                  </a:lnTo>
                  <a:lnTo>
                    <a:pt x="980972" y="109474"/>
                  </a:lnTo>
                  <a:lnTo>
                    <a:pt x="986526" y="115556"/>
                  </a:lnTo>
                  <a:lnTo>
                    <a:pt x="992080" y="121902"/>
                  </a:lnTo>
                  <a:lnTo>
                    <a:pt x="997635" y="128513"/>
                  </a:lnTo>
                  <a:lnTo>
                    <a:pt x="1002924" y="134859"/>
                  </a:lnTo>
                  <a:lnTo>
                    <a:pt x="1008214" y="141470"/>
                  </a:lnTo>
                  <a:lnTo>
                    <a:pt x="1013239" y="148345"/>
                  </a:lnTo>
                  <a:lnTo>
                    <a:pt x="1018000" y="155220"/>
                  </a:lnTo>
                  <a:lnTo>
                    <a:pt x="1022761" y="162360"/>
                  </a:lnTo>
                  <a:lnTo>
                    <a:pt x="1027257" y="169499"/>
                  </a:lnTo>
                  <a:lnTo>
                    <a:pt x="1031489" y="176903"/>
                  </a:lnTo>
                  <a:lnTo>
                    <a:pt x="1035720" y="184043"/>
                  </a:lnTo>
                  <a:lnTo>
                    <a:pt x="1039688" y="191711"/>
                  </a:lnTo>
                  <a:lnTo>
                    <a:pt x="1043655" y="199115"/>
                  </a:lnTo>
                  <a:lnTo>
                    <a:pt x="1047093" y="206784"/>
                  </a:lnTo>
                  <a:lnTo>
                    <a:pt x="1050532" y="214717"/>
                  </a:lnTo>
                  <a:lnTo>
                    <a:pt x="1053705" y="222650"/>
                  </a:lnTo>
                  <a:lnTo>
                    <a:pt x="1057144" y="230318"/>
                  </a:lnTo>
                  <a:lnTo>
                    <a:pt x="1059788" y="238780"/>
                  </a:lnTo>
                  <a:lnTo>
                    <a:pt x="1062433" y="246713"/>
                  </a:lnTo>
                  <a:lnTo>
                    <a:pt x="1064814" y="255175"/>
                  </a:lnTo>
                  <a:lnTo>
                    <a:pt x="1067194" y="263372"/>
                  </a:lnTo>
                  <a:lnTo>
                    <a:pt x="1069310" y="271834"/>
                  </a:lnTo>
                  <a:lnTo>
                    <a:pt x="1070897" y="280031"/>
                  </a:lnTo>
                  <a:lnTo>
                    <a:pt x="1072484" y="288757"/>
                  </a:lnTo>
                  <a:lnTo>
                    <a:pt x="1074071" y="297219"/>
                  </a:lnTo>
                  <a:lnTo>
                    <a:pt x="1075129" y="305945"/>
                  </a:lnTo>
                  <a:lnTo>
                    <a:pt x="1076186" y="314936"/>
                  </a:lnTo>
                  <a:lnTo>
                    <a:pt x="1076980" y="323397"/>
                  </a:lnTo>
                  <a:lnTo>
                    <a:pt x="1077509" y="332388"/>
                  </a:lnTo>
                  <a:lnTo>
                    <a:pt x="1077773" y="341379"/>
                  </a:lnTo>
                  <a:lnTo>
                    <a:pt x="1077773" y="350369"/>
                  </a:lnTo>
                  <a:lnTo>
                    <a:pt x="1077509" y="359360"/>
                  </a:lnTo>
                  <a:lnTo>
                    <a:pt x="1077244" y="368350"/>
                  </a:lnTo>
                  <a:lnTo>
                    <a:pt x="1076716" y="377341"/>
                  </a:lnTo>
                  <a:lnTo>
                    <a:pt x="1075658" y="385803"/>
                  </a:lnTo>
                  <a:lnTo>
                    <a:pt x="1074600" y="394793"/>
                  </a:lnTo>
                  <a:lnTo>
                    <a:pt x="1073277" y="403519"/>
                  </a:lnTo>
                  <a:lnTo>
                    <a:pt x="1071955" y="411981"/>
                  </a:lnTo>
                  <a:lnTo>
                    <a:pt x="1070103" y="420707"/>
                  </a:lnTo>
                  <a:lnTo>
                    <a:pt x="1068252" y="428905"/>
                  </a:lnTo>
                  <a:lnTo>
                    <a:pt x="1065872" y="437366"/>
                  </a:lnTo>
                  <a:lnTo>
                    <a:pt x="1063756" y="445564"/>
                  </a:lnTo>
                  <a:lnTo>
                    <a:pt x="1061111" y="454026"/>
                  </a:lnTo>
                  <a:lnTo>
                    <a:pt x="1058466" y="461958"/>
                  </a:lnTo>
                  <a:lnTo>
                    <a:pt x="1055557" y="469891"/>
                  </a:lnTo>
                  <a:lnTo>
                    <a:pt x="1052383" y="478089"/>
                  </a:lnTo>
                  <a:lnTo>
                    <a:pt x="1048945" y="485757"/>
                  </a:lnTo>
                  <a:lnTo>
                    <a:pt x="1045506" y="493426"/>
                  </a:lnTo>
                  <a:lnTo>
                    <a:pt x="1041804" y="501358"/>
                  </a:lnTo>
                  <a:lnTo>
                    <a:pt x="1038101" y="508762"/>
                  </a:lnTo>
                  <a:lnTo>
                    <a:pt x="1033869" y="516166"/>
                  </a:lnTo>
                  <a:lnTo>
                    <a:pt x="1029637" y="523570"/>
                  </a:lnTo>
                  <a:lnTo>
                    <a:pt x="1025141" y="530710"/>
                  </a:lnTo>
                  <a:lnTo>
                    <a:pt x="1020380" y="537850"/>
                  </a:lnTo>
                  <a:lnTo>
                    <a:pt x="1015620" y="544725"/>
                  </a:lnTo>
                  <a:lnTo>
                    <a:pt x="1010859" y="551864"/>
                  </a:lnTo>
                  <a:lnTo>
                    <a:pt x="1005834" y="558211"/>
                  </a:lnTo>
                  <a:lnTo>
                    <a:pt x="1000544" y="564821"/>
                  </a:lnTo>
                  <a:lnTo>
                    <a:pt x="995254" y="571432"/>
                  </a:lnTo>
                  <a:lnTo>
                    <a:pt x="989436" y="578043"/>
                  </a:lnTo>
                  <a:lnTo>
                    <a:pt x="983882" y="584125"/>
                  </a:lnTo>
                  <a:lnTo>
                    <a:pt x="977798" y="590207"/>
                  </a:lnTo>
                  <a:lnTo>
                    <a:pt x="971980" y="596024"/>
                  </a:lnTo>
                  <a:lnTo>
                    <a:pt x="965632" y="601842"/>
                  </a:lnTo>
                  <a:lnTo>
                    <a:pt x="959549" y="607659"/>
                  </a:lnTo>
                  <a:lnTo>
                    <a:pt x="953201" y="612948"/>
                  </a:lnTo>
                  <a:lnTo>
                    <a:pt x="946325" y="618501"/>
                  </a:lnTo>
                  <a:lnTo>
                    <a:pt x="939713" y="623789"/>
                  </a:lnTo>
                  <a:lnTo>
                    <a:pt x="933100" y="628813"/>
                  </a:lnTo>
                  <a:lnTo>
                    <a:pt x="926224" y="633573"/>
                  </a:lnTo>
                  <a:lnTo>
                    <a:pt x="919083" y="638333"/>
                  </a:lnTo>
                  <a:lnTo>
                    <a:pt x="911942" y="642828"/>
                  </a:lnTo>
                  <a:lnTo>
                    <a:pt x="904536" y="647323"/>
                  </a:lnTo>
                  <a:lnTo>
                    <a:pt x="897131" y="651290"/>
                  </a:lnTo>
                  <a:lnTo>
                    <a:pt x="889461" y="655521"/>
                  </a:lnTo>
                  <a:lnTo>
                    <a:pt x="881791" y="659487"/>
                  </a:lnTo>
                  <a:lnTo>
                    <a:pt x="874120" y="663189"/>
                  </a:lnTo>
                  <a:lnTo>
                    <a:pt x="866186" y="666627"/>
                  </a:lnTo>
                  <a:lnTo>
                    <a:pt x="857987" y="670064"/>
                  </a:lnTo>
                  <a:lnTo>
                    <a:pt x="850052" y="672973"/>
                  </a:lnTo>
                  <a:lnTo>
                    <a:pt x="841853" y="676146"/>
                  </a:lnTo>
                  <a:lnTo>
                    <a:pt x="833654" y="679055"/>
                  </a:lnTo>
                  <a:lnTo>
                    <a:pt x="825455" y="681699"/>
                  </a:lnTo>
                  <a:lnTo>
                    <a:pt x="816992" y="684079"/>
                  </a:lnTo>
                  <a:lnTo>
                    <a:pt x="808264" y="686195"/>
                  </a:lnTo>
                  <a:lnTo>
                    <a:pt x="799800" y="688310"/>
                  </a:lnTo>
                  <a:lnTo>
                    <a:pt x="791072" y="690161"/>
                  </a:lnTo>
                  <a:lnTo>
                    <a:pt x="782609" y="691483"/>
                  </a:lnTo>
                  <a:lnTo>
                    <a:pt x="773616" y="693070"/>
                  </a:lnTo>
                  <a:lnTo>
                    <a:pt x="764624" y="694128"/>
                  </a:lnTo>
                  <a:lnTo>
                    <a:pt x="755632" y="695185"/>
                  </a:lnTo>
                  <a:lnTo>
                    <a:pt x="746639" y="695714"/>
                  </a:lnTo>
                  <a:lnTo>
                    <a:pt x="737647" y="696243"/>
                  </a:lnTo>
                  <a:lnTo>
                    <a:pt x="728390" y="696507"/>
                  </a:lnTo>
                  <a:lnTo>
                    <a:pt x="719133" y="696507"/>
                  </a:lnTo>
                  <a:lnTo>
                    <a:pt x="709876" y="696507"/>
                  </a:lnTo>
                  <a:lnTo>
                    <a:pt x="700883" y="695979"/>
                  </a:lnTo>
                  <a:lnTo>
                    <a:pt x="691891" y="695450"/>
                  </a:lnTo>
                  <a:lnTo>
                    <a:pt x="682898" y="694392"/>
                  </a:lnTo>
                  <a:lnTo>
                    <a:pt x="673906" y="693599"/>
                  </a:lnTo>
                  <a:lnTo>
                    <a:pt x="664913" y="692541"/>
                  </a:lnTo>
                  <a:lnTo>
                    <a:pt x="656186" y="690954"/>
                  </a:lnTo>
                  <a:lnTo>
                    <a:pt x="647458" y="689103"/>
                  </a:lnTo>
                  <a:lnTo>
                    <a:pt x="638730" y="687252"/>
                  </a:lnTo>
                  <a:lnTo>
                    <a:pt x="630266" y="684872"/>
                  </a:lnTo>
                  <a:lnTo>
                    <a:pt x="621538" y="683021"/>
                  </a:lnTo>
                  <a:lnTo>
                    <a:pt x="613339" y="680113"/>
                  </a:lnTo>
                  <a:lnTo>
                    <a:pt x="604876" y="677468"/>
                  </a:lnTo>
                  <a:lnTo>
                    <a:pt x="596676" y="674824"/>
                  </a:lnTo>
                  <a:lnTo>
                    <a:pt x="588478" y="671651"/>
                  </a:lnTo>
                  <a:lnTo>
                    <a:pt x="580543" y="668213"/>
                  </a:lnTo>
                  <a:lnTo>
                    <a:pt x="572873" y="665040"/>
                  </a:lnTo>
                  <a:lnTo>
                    <a:pt x="564674" y="661603"/>
                  </a:lnTo>
                  <a:lnTo>
                    <a:pt x="557004" y="657636"/>
                  </a:lnTo>
                  <a:lnTo>
                    <a:pt x="549598" y="653405"/>
                  </a:lnTo>
                  <a:lnTo>
                    <a:pt x="541928" y="649439"/>
                  </a:lnTo>
                  <a:lnTo>
                    <a:pt x="534787" y="645208"/>
                  </a:lnTo>
                  <a:lnTo>
                    <a:pt x="527382" y="640713"/>
                  </a:lnTo>
                  <a:lnTo>
                    <a:pt x="520241" y="635953"/>
                  </a:lnTo>
                  <a:lnTo>
                    <a:pt x="513364" y="631193"/>
                  </a:lnTo>
                  <a:lnTo>
                    <a:pt x="506223" y="626169"/>
                  </a:lnTo>
                  <a:lnTo>
                    <a:pt x="499611" y="621145"/>
                  </a:lnTo>
                  <a:lnTo>
                    <a:pt x="492734" y="615592"/>
                  </a:lnTo>
                  <a:lnTo>
                    <a:pt x="486122" y="610303"/>
                  </a:lnTo>
                  <a:lnTo>
                    <a:pt x="480039" y="604750"/>
                  </a:lnTo>
                  <a:lnTo>
                    <a:pt x="473691" y="598933"/>
                  </a:lnTo>
                  <a:lnTo>
                    <a:pt x="467873" y="593115"/>
                  </a:lnTo>
                  <a:lnTo>
                    <a:pt x="461790" y="587298"/>
                  </a:lnTo>
                  <a:lnTo>
                    <a:pt x="455971" y="580952"/>
                  </a:lnTo>
                  <a:lnTo>
                    <a:pt x="450152" y="574605"/>
                  </a:lnTo>
                  <a:lnTo>
                    <a:pt x="444863" y="568523"/>
                  </a:lnTo>
                  <a:lnTo>
                    <a:pt x="439573" y="561913"/>
                  </a:lnTo>
                  <a:lnTo>
                    <a:pt x="434283" y="555038"/>
                  </a:lnTo>
                  <a:lnTo>
                    <a:pt x="429258" y="548162"/>
                  </a:lnTo>
                  <a:lnTo>
                    <a:pt x="424497" y="541287"/>
                  </a:lnTo>
                  <a:lnTo>
                    <a:pt x="419737" y="534148"/>
                  </a:lnTo>
                  <a:lnTo>
                    <a:pt x="415240" y="527008"/>
                  </a:lnTo>
                  <a:lnTo>
                    <a:pt x="411009" y="519868"/>
                  </a:lnTo>
                  <a:lnTo>
                    <a:pt x="406777" y="512464"/>
                  </a:lnTo>
                  <a:lnTo>
                    <a:pt x="402545" y="505060"/>
                  </a:lnTo>
                  <a:lnTo>
                    <a:pt x="398842" y="497392"/>
                  </a:lnTo>
                  <a:lnTo>
                    <a:pt x="395140" y="489988"/>
                  </a:lnTo>
                  <a:lnTo>
                    <a:pt x="391966" y="481791"/>
                  </a:lnTo>
                  <a:lnTo>
                    <a:pt x="388792" y="474122"/>
                  </a:lnTo>
                  <a:lnTo>
                    <a:pt x="385618" y="466189"/>
                  </a:lnTo>
                  <a:lnTo>
                    <a:pt x="382709" y="458256"/>
                  </a:lnTo>
                  <a:lnTo>
                    <a:pt x="380064" y="449795"/>
                  </a:lnTo>
                  <a:lnTo>
                    <a:pt x="377684" y="441862"/>
                  </a:lnTo>
                  <a:lnTo>
                    <a:pt x="375303" y="433400"/>
                  </a:lnTo>
                  <a:lnTo>
                    <a:pt x="373187" y="425203"/>
                  </a:lnTo>
                  <a:lnTo>
                    <a:pt x="371336" y="416477"/>
                  </a:lnTo>
                  <a:lnTo>
                    <a:pt x="370014" y="407750"/>
                  </a:lnTo>
                  <a:lnTo>
                    <a:pt x="368427" y="399289"/>
                  </a:lnTo>
                  <a:lnTo>
                    <a:pt x="367369" y="390562"/>
                  </a:lnTo>
                  <a:lnTo>
                    <a:pt x="366311" y="382101"/>
                  </a:lnTo>
                  <a:lnTo>
                    <a:pt x="365517" y="373110"/>
                  </a:lnTo>
                  <a:lnTo>
                    <a:pt x="364988" y="364120"/>
                  </a:lnTo>
                  <a:lnTo>
                    <a:pt x="364724" y="355129"/>
                  </a:lnTo>
                  <a:lnTo>
                    <a:pt x="364724" y="346403"/>
                  </a:lnTo>
                  <a:lnTo>
                    <a:pt x="364988" y="337412"/>
                  </a:lnTo>
                  <a:lnTo>
                    <a:pt x="365253" y="328422"/>
                  </a:lnTo>
                  <a:lnTo>
                    <a:pt x="365782" y="319695"/>
                  </a:lnTo>
                  <a:lnTo>
                    <a:pt x="366575" y="310705"/>
                  </a:lnTo>
                  <a:lnTo>
                    <a:pt x="367898" y="301979"/>
                  </a:lnTo>
                  <a:lnTo>
                    <a:pt x="368956" y="292988"/>
                  </a:lnTo>
                  <a:lnTo>
                    <a:pt x="370542" y="284791"/>
                  </a:lnTo>
                  <a:lnTo>
                    <a:pt x="372394" y="276064"/>
                  </a:lnTo>
                  <a:lnTo>
                    <a:pt x="374245" y="267603"/>
                  </a:lnTo>
                  <a:lnTo>
                    <a:pt x="376626" y="259141"/>
                  </a:lnTo>
                  <a:lnTo>
                    <a:pt x="378477" y="250944"/>
                  </a:lnTo>
                  <a:lnTo>
                    <a:pt x="381386" y="242746"/>
                  </a:lnTo>
                  <a:lnTo>
                    <a:pt x="384031" y="234549"/>
                  </a:lnTo>
                  <a:lnTo>
                    <a:pt x="386940" y="226616"/>
                  </a:lnTo>
                  <a:lnTo>
                    <a:pt x="390114" y="218683"/>
                  </a:lnTo>
                  <a:lnTo>
                    <a:pt x="393553" y="210750"/>
                  </a:lnTo>
                  <a:lnTo>
                    <a:pt x="396991" y="203082"/>
                  </a:lnTo>
                  <a:lnTo>
                    <a:pt x="400694" y="195678"/>
                  </a:lnTo>
                  <a:lnTo>
                    <a:pt x="404396" y="187745"/>
                  </a:lnTo>
                  <a:lnTo>
                    <a:pt x="408628" y="180341"/>
                  </a:lnTo>
                  <a:lnTo>
                    <a:pt x="412860" y="173201"/>
                  </a:lnTo>
                  <a:lnTo>
                    <a:pt x="417356" y="165797"/>
                  </a:lnTo>
                  <a:lnTo>
                    <a:pt x="422117" y="158658"/>
                  </a:lnTo>
                  <a:lnTo>
                    <a:pt x="426878" y="151783"/>
                  </a:lnTo>
                  <a:lnTo>
                    <a:pt x="431638" y="144907"/>
                  </a:lnTo>
                  <a:lnTo>
                    <a:pt x="436664" y="138297"/>
                  </a:lnTo>
                  <a:lnTo>
                    <a:pt x="441953" y="131686"/>
                  </a:lnTo>
                  <a:lnTo>
                    <a:pt x="447243" y="125075"/>
                  </a:lnTo>
                  <a:lnTo>
                    <a:pt x="453062" y="118993"/>
                  </a:lnTo>
                  <a:lnTo>
                    <a:pt x="458616" y="112647"/>
                  </a:lnTo>
                  <a:lnTo>
                    <a:pt x="464434" y="106301"/>
                  </a:lnTo>
                  <a:lnTo>
                    <a:pt x="470518" y="100483"/>
                  </a:lnTo>
                  <a:lnTo>
                    <a:pt x="476865" y="94666"/>
                  </a:lnTo>
                  <a:lnTo>
                    <a:pt x="482948" y="89113"/>
                  </a:lnTo>
                  <a:lnTo>
                    <a:pt x="489560" y="83560"/>
                  </a:lnTo>
                  <a:lnTo>
                    <a:pt x="496172" y="78271"/>
                  </a:lnTo>
                  <a:lnTo>
                    <a:pt x="502520" y="72983"/>
                  </a:lnTo>
                  <a:lnTo>
                    <a:pt x="509397" y="67958"/>
                  </a:lnTo>
                  <a:lnTo>
                    <a:pt x="516538" y="62934"/>
                  </a:lnTo>
                  <a:lnTo>
                    <a:pt x="523414" y="58175"/>
                  </a:lnTo>
                  <a:lnTo>
                    <a:pt x="530820" y="53679"/>
                  </a:lnTo>
                  <a:lnTo>
                    <a:pt x="537961" y="49184"/>
                  </a:lnTo>
                  <a:lnTo>
                    <a:pt x="545367" y="45217"/>
                  </a:lnTo>
                  <a:lnTo>
                    <a:pt x="553301" y="40987"/>
                  </a:lnTo>
                  <a:lnTo>
                    <a:pt x="560707" y="37020"/>
                  </a:lnTo>
                  <a:lnTo>
                    <a:pt x="568377" y="33583"/>
                  </a:lnTo>
                  <a:lnTo>
                    <a:pt x="576311" y="29881"/>
                  </a:lnTo>
                  <a:lnTo>
                    <a:pt x="584510" y="26707"/>
                  </a:lnTo>
                  <a:lnTo>
                    <a:pt x="592445" y="23534"/>
                  </a:lnTo>
                  <a:lnTo>
                    <a:pt x="600379" y="20361"/>
                  </a:lnTo>
                  <a:lnTo>
                    <a:pt x="608843" y="17717"/>
                  </a:lnTo>
                  <a:lnTo>
                    <a:pt x="617042" y="15073"/>
                  </a:lnTo>
                  <a:lnTo>
                    <a:pt x="625505" y="12693"/>
                  </a:lnTo>
                  <a:lnTo>
                    <a:pt x="633969" y="10313"/>
                  </a:lnTo>
                  <a:lnTo>
                    <a:pt x="642697" y="8462"/>
                  </a:lnTo>
                  <a:lnTo>
                    <a:pt x="651425" y="6875"/>
                  </a:lnTo>
                  <a:lnTo>
                    <a:pt x="659888" y="5024"/>
                  </a:lnTo>
                  <a:lnTo>
                    <a:pt x="668881" y="3702"/>
                  </a:lnTo>
                  <a:lnTo>
                    <a:pt x="677873" y="2644"/>
                  </a:lnTo>
                  <a:lnTo>
                    <a:pt x="686601" y="1851"/>
                  </a:lnTo>
                  <a:lnTo>
                    <a:pt x="695858" y="793"/>
                  </a:lnTo>
                  <a:lnTo>
                    <a:pt x="704851" y="264"/>
                  </a:lnTo>
                  <a:lnTo>
                    <a:pt x="714108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25605" name="文本框 112"/>
          <p:cNvSpPr txBox="1"/>
          <p:nvPr/>
        </p:nvSpPr>
        <p:spPr>
          <a:xfrm>
            <a:off x="3125788" y="2813050"/>
            <a:ext cx="5249862" cy="369888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pPr>
              <a:buFontTx/>
            </a:pPr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</a:rPr>
              <a:t>杨鑫涛：汇报、</a:t>
            </a: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</a:rPr>
              <a:t>PPT</a:t>
            </a:r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</a:rPr>
              <a:t>制作、数据集标注、报告撰写</a:t>
            </a:r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068" name="矩形 1067"/>
          <p:cNvSpPr/>
          <p:nvPr/>
        </p:nvSpPr>
        <p:spPr>
          <a:xfrm>
            <a:off x="1466850" y="2439988"/>
            <a:ext cx="9588500" cy="3465513"/>
          </a:xfrm>
          <a:prstGeom prst="rect">
            <a:avLst/>
          </a:prstGeom>
          <a:noFill/>
          <a:ln w="25400">
            <a:solidFill>
              <a:srgbClr val="4B64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69" name="矩形 1068"/>
          <p:cNvSpPr/>
          <p:nvPr/>
        </p:nvSpPr>
        <p:spPr>
          <a:xfrm>
            <a:off x="10906125" y="4237038"/>
            <a:ext cx="476250" cy="476250"/>
          </a:xfrm>
          <a:prstGeom prst="rect">
            <a:avLst/>
          </a:prstGeom>
          <a:solidFill>
            <a:srgbClr val="4B64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7" name="矩形 116"/>
          <p:cNvSpPr/>
          <p:nvPr/>
        </p:nvSpPr>
        <p:spPr>
          <a:xfrm>
            <a:off x="10637838" y="4008438"/>
            <a:ext cx="474663" cy="474663"/>
          </a:xfrm>
          <a:prstGeom prst="rect">
            <a:avLst/>
          </a:prstGeom>
          <a:solidFill>
            <a:srgbClr val="4B649F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8" name="矩形 117"/>
          <p:cNvSpPr/>
          <p:nvPr/>
        </p:nvSpPr>
        <p:spPr>
          <a:xfrm>
            <a:off x="1308100" y="2233613"/>
            <a:ext cx="474663" cy="474663"/>
          </a:xfrm>
          <a:prstGeom prst="rect">
            <a:avLst/>
          </a:prstGeom>
          <a:solidFill>
            <a:srgbClr val="4B64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9" name="矩形 118"/>
          <p:cNvSpPr/>
          <p:nvPr/>
        </p:nvSpPr>
        <p:spPr>
          <a:xfrm>
            <a:off x="1460500" y="2386013"/>
            <a:ext cx="474663" cy="474663"/>
          </a:xfrm>
          <a:prstGeom prst="rect">
            <a:avLst/>
          </a:prstGeom>
          <a:solidFill>
            <a:srgbClr val="4B649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6" name="任意多边形 10"/>
          <p:cNvSpPr/>
          <p:nvPr/>
        </p:nvSpPr>
        <p:spPr>
          <a:xfrm rot="5400000">
            <a:off x="1552575" y="-1095375"/>
            <a:ext cx="895350" cy="4000500"/>
          </a:xfrm>
          <a:custGeom>
            <a:avLst/>
            <a:gdLst>
              <a:gd name="connsiteX0" fmla="*/ 0 w 990604"/>
              <a:gd name="connsiteY0" fmla="*/ 5956738 h 5956738"/>
              <a:gd name="connsiteX1" fmla="*/ 0 w 990604"/>
              <a:gd name="connsiteY1" fmla="*/ 317938 h 5956738"/>
              <a:gd name="connsiteX2" fmla="*/ 6 w 990604"/>
              <a:gd name="connsiteY2" fmla="*/ 317938 h 5956738"/>
              <a:gd name="connsiteX3" fmla="*/ 495305 w 990604"/>
              <a:gd name="connsiteY3" fmla="*/ 0 h 5956738"/>
              <a:gd name="connsiteX4" fmla="*/ 990604 w 990604"/>
              <a:gd name="connsiteY4" fmla="*/ 317938 h 5956738"/>
              <a:gd name="connsiteX5" fmla="*/ 990601 w 990604"/>
              <a:gd name="connsiteY5" fmla="*/ 317938 h 5956738"/>
              <a:gd name="connsiteX6" fmla="*/ 990601 w 990604"/>
              <a:gd name="connsiteY6" fmla="*/ 5956738 h 5956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0604" h="5956738">
                <a:moveTo>
                  <a:pt x="0" y="5956738"/>
                </a:moveTo>
                <a:lnTo>
                  <a:pt x="0" y="317938"/>
                </a:lnTo>
                <a:lnTo>
                  <a:pt x="6" y="317938"/>
                </a:lnTo>
                <a:lnTo>
                  <a:pt x="495305" y="0"/>
                </a:lnTo>
                <a:lnTo>
                  <a:pt x="990604" y="317938"/>
                </a:lnTo>
                <a:lnTo>
                  <a:pt x="990601" y="317938"/>
                </a:lnTo>
                <a:lnTo>
                  <a:pt x="990601" y="5956738"/>
                </a:lnTo>
                <a:close/>
              </a:path>
            </a:pathLst>
          </a:custGeom>
          <a:solidFill>
            <a:srgbClr val="4B64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475624" y="571425"/>
            <a:ext cx="1029952" cy="685949"/>
            <a:chOff x="5302250" y="2903538"/>
            <a:chExt cx="1587500" cy="1057276"/>
          </a:xfrm>
          <a:solidFill>
            <a:srgbClr val="4B649F"/>
          </a:solidFill>
        </p:grpSpPr>
        <p:sp>
          <p:nvSpPr>
            <p:cNvPr id="18" name="Freeform 84"/>
            <p:cNvSpPr/>
            <p:nvPr/>
          </p:nvSpPr>
          <p:spPr bwMode="auto">
            <a:xfrm>
              <a:off x="5362575" y="3040063"/>
              <a:ext cx="706438" cy="614363"/>
            </a:xfrm>
            <a:custGeom>
              <a:avLst/>
              <a:gdLst>
                <a:gd name="T0" fmla="*/ 181 w 187"/>
                <a:gd name="T1" fmla="*/ 49 h 162"/>
                <a:gd name="T2" fmla="*/ 187 w 187"/>
                <a:gd name="T3" fmla="*/ 66 h 162"/>
                <a:gd name="T4" fmla="*/ 187 w 187"/>
                <a:gd name="T5" fmla="*/ 162 h 162"/>
                <a:gd name="T6" fmla="*/ 176 w 187"/>
                <a:gd name="T7" fmla="*/ 153 h 162"/>
                <a:gd name="T8" fmla="*/ 92 w 187"/>
                <a:gd name="T9" fmla="*/ 115 h 162"/>
                <a:gd name="T10" fmla="*/ 73 w 187"/>
                <a:gd name="T11" fmla="*/ 114 h 162"/>
                <a:gd name="T12" fmla="*/ 8 w 187"/>
                <a:gd name="T13" fmla="*/ 131 h 162"/>
                <a:gd name="T14" fmla="*/ 1 w 187"/>
                <a:gd name="T15" fmla="*/ 131 h 162"/>
                <a:gd name="T16" fmla="*/ 2 w 187"/>
                <a:gd name="T17" fmla="*/ 126 h 162"/>
                <a:gd name="T18" fmla="*/ 26 w 187"/>
                <a:gd name="T19" fmla="*/ 70 h 162"/>
                <a:gd name="T20" fmla="*/ 48 w 187"/>
                <a:gd name="T21" fmla="*/ 20 h 162"/>
                <a:gd name="T22" fmla="*/ 53 w 187"/>
                <a:gd name="T23" fmla="*/ 13 h 162"/>
                <a:gd name="T24" fmla="*/ 62 w 187"/>
                <a:gd name="T25" fmla="*/ 9 h 162"/>
                <a:gd name="T26" fmla="*/ 130 w 187"/>
                <a:gd name="T27" fmla="*/ 11 h 162"/>
                <a:gd name="T28" fmla="*/ 181 w 187"/>
                <a:gd name="T29" fmla="*/ 49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7" h="162">
                  <a:moveTo>
                    <a:pt x="181" y="49"/>
                  </a:moveTo>
                  <a:cubicBezTo>
                    <a:pt x="184" y="54"/>
                    <a:pt x="187" y="60"/>
                    <a:pt x="187" y="66"/>
                  </a:cubicBezTo>
                  <a:cubicBezTo>
                    <a:pt x="187" y="162"/>
                    <a:pt x="187" y="162"/>
                    <a:pt x="187" y="162"/>
                  </a:cubicBezTo>
                  <a:cubicBezTo>
                    <a:pt x="187" y="162"/>
                    <a:pt x="178" y="154"/>
                    <a:pt x="176" y="153"/>
                  </a:cubicBezTo>
                  <a:cubicBezTo>
                    <a:pt x="168" y="148"/>
                    <a:pt x="133" y="120"/>
                    <a:pt x="92" y="115"/>
                  </a:cubicBezTo>
                  <a:cubicBezTo>
                    <a:pt x="86" y="114"/>
                    <a:pt x="79" y="114"/>
                    <a:pt x="73" y="114"/>
                  </a:cubicBezTo>
                  <a:cubicBezTo>
                    <a:pt x="32" y="114"/>
                    <a:pt x="8" y="131"/>
                    <a:pt x="8" y="131"/>
                  </a:cubicBezTo>
                  <a:cubicBezTo>
                    <a:pt x="5" y="133"/>
                    <a:pt x="2" y="133"/>
                    <a:pt x="1" y="131"/>
                  </a:cubicBezTo>
                  <a:cubicBezTo>
                    <a:pt x="0" y="130"/>
                    <a:pt x="1" y="128"/>
                    <a:pt x="2" y="126"/>
                  </a:cubicBezTo>
                  <a:cubicBezTo>
                    <a:pt x="26" y="70"/>
                    <a:pt x="26" y="70"/>
                    <a:pt x="26" y="70"/>
                  </a:cubicBezTo>
                  <a:cubicBezTo>
                    <a:pt x="48" y="20"/>
                    <a:pt x="48" y="20"/>
                    <a:pt x="48" y="20"/>
                  </a:cubicBezTo>
                  <a:cubicBezTo>
                    <a:pt x="49" y="18"/>
                    <a:pt x="51" y="15"/>
                    <a:pt x="53" y="13"/>
                  </a:cubicBezTo>
                  <a:cubicBezTo>
                    <a:pt x="55" y="11"/>
                    <a:pt x="59" y="10"/>
                    <a:pt x="62" y="9"/>
                  </a:cubicBezTo>
                  <a:cubicBezTo>
                    <a:pt x="65" y="9"/>
                    <a:pt x="98" y="0"/>
                    <a:pt x="130" y="11"/>
                  </a:cubicBezTo>
                  <a:cubicBezTo>
                    <a:pt x="163" y="22"/>
                    <a:pt x="179" y="45"/>
                    <a:pt x="181" y="4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9" name="Freeform 85"/>
            <p:cNvSpPr/>
            <p:nvPr/>
          </p:nvSpPr>
          <p:spPr bwMode="auto">
            <a:xfrm>
              <a:off x="6115050" y="2903538"/>
              <a:ext cx="400050" cy="747713"/>
            </a:xfrm>
            <a:custGeom>
              <a:avLst/>
              <a:gdLst>
                <a:gd name="T0" fmla="*/ 44 w 106"/>
                <a:gd name="T1" fmla="*/ 119 h 197"/>
                <a:gd name="T2" fmla="*/ 3 w 106"/>
                <a:gd name="T3" fmla="*/ 187 h 197"/>
                <a:gd name="T4" fmla="*/ 0 w 106"/>
                <a:gd name="T5" fmla="*/ 197 h 197"/>
                <a:gd name="T6" fmla="*/ 0 w 106"/>
                <a:gd name="T7" fmla="*/ 83 h 197"/>
                <a:gd name="T8" fmla="*/ 1 w 106"/>
                <a:gd name="T9" fmla="*/ 64 h 197"/>
                <a:gd name="T10" fmla="*/ 16 w 106"/>
                <a:gd name="T11" fmla="*/ 29 h 197"/>
                <a:gd name="T12" fmla="*/ 49 w 106"/>
                <a:gd name="T13" fmla="*/ 1 h 197"/>
                <a:gd name="T14" fmla="*/ 54 w 106"/>
                <a:gd name="T15" fmla="*/ 0 h 197"/>
                <a:gd name="T16" fmla="*/ 64 w 106"/>
                <a:gd name="T17" fmla="*/ 6 h 197"/>
                <a:gd name="T18" fmla="*/ 85 w 106"/>
                <a:gd name="T19" fmla="*/ 42 h 197"/>
                <a:gd name="T20" fmla="*/ 86 w 106"/>
                <a:gd name="T21" fmla="*/ 42 h 197"/>
                <a:gd name="T22" fmla="*/ 104 w 106"/>
                <a:gd name="T23" fmla="*/ 74 h 197"/>
                <a:gd name="T24" fmla="*/ 105 w 106"/>
                <a:gd name="T25" fmla="*/ 82 h 197"/>
                <a:gd name="T26" fmla="*/ 99 w 106"/>
                <a:gd name="T27" fmla="*/ 87 h 197"/>
                <a:gd name="T28" fmla="*/ 44 w 106"/>
                <a:gd name="T29" fmla="*/ 119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6" h="197">
                  <a:moveTo>
                    <a:pt x="44" y="119"/>
                  </a:moveTo>
                  <a:cubicBezTo>
                    <a:pt x="25" y="137"/>
                    <a:pt x="12" y="156"/>
                    <a:pt x="3" y="187"/>
                  </a:cubicBezTo>
                  <a:cubicBezTo>
                    <a:pt x="0" y="197"/>
                    <a:pt x="0" y="197"/>
                    <a:pt x="0" y="197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77"/>
                    <a:pt x="0" y="69"/>
                    <a:pt x="1" y="64"/>
                  </a:cubicBezTo>
                  <a:cubicBezTo>
                    <a:pt x="1" y="63"/>
                    <a:pt x="3" y="47"/>
                    <a:pt x="16" y="29"/>
                  </a:cubicBezTo>
                  <a:cubicBezTo>
                    <a:pt x="30" y="11"/>
                    <a:pt x="48" y="1"/>
                    <a:pt x="49" y="1"/>
                  </a:cubicBezTo>
                  <a:cubicBezTo>
                    <a:pt x="51" y="0"/>
                    <a:pt x="52" y="0"/>
                    <a:pt x="54" y="0"/>
                  </a:cubicBezTo>
                  <a:cubicBezTo>
                    <a:pt x="58" y="0"/>
                    <a:pt x="62" y="2"/>
                    <a:pt x="64" y="6"/>
                  </a:cubicBezTo>
                  <a:cubicBezTo>
                    <a:pt x="85" y="42"/>
                    <a:pt x="85" y="42"/>
                    <a:pt x="85" y="42"/>
                  </a:cubicBezTo>
                  <a:cubicBezTo>
                    <a:pt x="86" y="42"/>
                    <a:pt x="86" y="42"/>
                    <a:pt x="86" y="42"/>
                  </a:cubicBezTo>
                  <a:cubicBezTo>
                    <a:pt x="104" y="74"/>
                    <a:pt x="104" y="74"/>
                    <a:pt x="104" y="74"/>
                  </a:cubicBezTo>
                  <a:cubicBezTo>
                    <a:pt x="106" y="76"/>
                    <a:pt x="106" y="79"/>
                    <a:pt x="105" y="82"/>
                  </a:cubicBezTo>
                  <a:cubicBezTo>
                    <a:pt x="104" y="84"/>
                    <a:pt x="102" y="86"/>
                    <a:pt x="99" y="87"/>
                  </a:cubicBezTo>
                  <a:cubicBezTo>
                    <a:pt x="99" y="87"/>
                    <a:pt x="66" y="99"/>
                    <a:pt x="44" y="11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0" name="Freeform 86"/>
            <p:cNvSpPr/>
            <p:nvPr/>
          </p:nvSpPr>
          <p:spPr bwMode="auto">
            <a:xfrm>
              <a:off x="6194425" y="3529013"/>
              <a:ext cx="642938" cy="160338"/>
            </a:xfrm>
            <a:custGeom>
              <a:avLst/>
              <a:gdLst>
                <a:gd name="T0" fmla="*/ 155 w 170"/>
                <a:gd name="T1" fmla="*/ 11 h 42"/>
                <a:gd name="T2" fmla="*/ 154 w 170"/>
                <a:gd name="T3" fmla="*/ 10 h 42"/>
                <a:gd name="T4" fmla="*/ 153 w 170"/>
                <a:gd name="T5" fmla="*/ 10 h 42"/>
                <a:gd name="T6" fmla="*/ 108 w 170"/>
                <a:gd name="T7" fmla="*/ 0 h 42"/>
                <a:gd name="T8" fmla="*/ 85 w 170"/>
                <a:gd name="T9" fmla="*/ 3 h 42"/>
                <a:gd name="T10" fmla="*/ 11 w 170"/>
                <a:gd name="T11" fmla="*/ 35 h 42"/>
                <a:gd name="T12" fmla="*/ 11 w 170"/>
                <a:gd name="T13" fmla="*/ 36 h 42"/>
                <a:gd name="T14" fmla="*/ 7 w 170"/>
                <a:gd name="T15" fmla="*/ 38 h 42"/>
                <a:gd name="T16" fmla="*/ 3 w 170"/>
                <a:gd name="T17" fmla="*/ 40 h 42"/>
                <a:gd name="T18" fmla="*/ 1 w 170"/>
                <a:gd name="T19" fmla="*/ 42 h 42"/>
                <a:gd name="T20" fmla="*/ 0 w 170"/>
                <a:gd name="T21" fmla="*/ 42 h 42"/>
                <a:gd name="T22" fmla="*/ 161 w 170"/>
                <a:gd name="T23" fmla="*/ 42 h 42"/>
                <a:gd name="T24" fmla="*/ 169 w 170"/>
                <a:gd name="T25" fmla="*/ 38 h 42"/>
                <a:gd name="T26" fmla="*/ 167 w 170"/>
                <a:gd name="T27" fmla="*/ 28 h 42"/>
                <a:gd name="T28" fmla="*/ 155 w 170"/>
                <a:gd name="T29" fmla="*/ 11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70" h="42">
                  <a:moveTo>
                    <a:pt x="155" y="11"/>
                  </a:moveTo>
                  <a:cubicBezTo>
                    <a:pt x="155" y="11"/>
                    <a:pt x="154" y="10"/>
                    <a:pt x="154" y="10"/>
                  </a:cubicBezTo>
                  <a:cubicBezTo>
                    <a:pt x="153" y="10"/>
                    <a:pt x="153" y="10"/>
                    <a:pt x="153" y="10"/>
                  </a:cubicBezTo>
                  <a:cubicBezTo>
                    <a:pt x="152" y="9"/>
                    <a:pt x="132" y="0"/>
                    <a:pt x="108" y="0"/>
                  </a:cubicBezTo>
                  <a:cubicBezTo>
                    <a:pt x="100" y="0"/>
                    <a:pt x="92" y="1"/>
                    <a:pt x="85" y="3"/>
                  </a:cubicBezTo>
                  <a:cubicBezTo>
                    <a:pt x="46" y="15"/>
                    <a:pt x="15" y="33"/>
                    <a:pt x="11" y="35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10" y="36"/>
                    <a:pt x="9" y="37"/>
                    <a:pt x="7" y="38"/>
                  </a:cubicBezTo>
                  <a:cubicBezTo>
                    <a:pt x="6" y="39"/>
                    <a:pt x="4" y="40"/>
                    <a:pt x="3" y="40"/>
                  </a:cubicBezTo>
                  <a:cubicBezTo>
                    <a:pt x="2" y="41"/>
                    <a:pt x="2" y="41"/>
                    <a:pt x="1" y="42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161" y="42"/>
                    <a:pt x="161" y="42"/>
                    <a:pt x="161" y="42"/>
                  </a:cubicBezTo>
                  <a:cubicBezTo>
                    <a:pt x="165" y="42"/>
                    <a:pt x="167" y="41"/>
                    <a:pt x="169" y="38"/>
                  </a:cubicBezTo>
                  <a:cubicBezTo>
                    <a:pt x="170" y="35"/>
                    <a:pt x="169" y="32"/>
                    <a:pt x="167" y="28"/>
                  </a:cubicBezTo>
                  <a:cubicBezTo>
                    <a:pt x="167" y="28"/>
                    <a:pt x="162" y="20"/>
                    <a:pt x="155" y="1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1" name="Freeform 87"/>
            <p:cNvSpPr/>
            <p:nvPr/>
          </p:nvSpPr>
          <p:spPr bwMode="auto">
            <a:xfrm>
              <a:off x="5335588" y="3771901"/>
              <a:ext cx="1520825" cy="155575"/>
            </a:xfrm>
            <a:custGeom>
              <a:avLst/>
              <a:gdLst>
                <a:gd name="T0" fmla="*/ 402 w 402"/>
                <a:gd name="T1" fmla="*/ 24 h 41"/>
                <a:gd name="T2" fmla="*/ 385 w 402"/>
                <a:gd name="T3" fmla="*/ 41 h 41"/>
                <a:gd name="T4" fmla="*/ 382 w 402"/>
                <a:gd name="T5" fmla="*/ 41 h 41"/>
                <a:gd name="T6" fmla="*/ 232 w 402"/>
                <a:gd name="T7" fmla="*/ 28 h 41"/>
                <a:gd name="T8" fmla="*/ 217 w 402"/>
                <a:gd name="T9" fmla="*/ 34 h 41"/>
                <a:gd name="T10" fmla="*/ 216 w 402"/>
                <a:gd name="T11" fmla="*/ 35 h 41"/>
                <a:gd name="T12" fmla="*/ 201 w 402"/>
                <a:gd name="T13" fmla="*/ 40 h 41"/>
                <a:gd name="T14" fmla="*/ 201 w 402"/>
                <a:gd name="T15" fmla="*/ 40 h 41"/>
                <a:gd name="T16" fmla="*/ 186 w 402"/>
                <a:gd name="T17" fmla="*/ 35 h 41"/>
                <a:gd name="T18" fmla="*/ 185 w 402"/>
                <a:gd name="T19" fmla="*/ 34 h 41"/>
                <a:gd name="T20" fmla="*/ 170 w 402"/>
                <a:gd name="T21" fmla="*/ 28 h 41"/>
                <a:gd name="T22" fmla="*/ 20 w 402"/>
                <a:gd name="T23" fmla="*/ 41 h 41"/>
                <a:gd name="T24" fmla="*/ 17 w 402"/>
                <a:gd name="T25" fmla="*/ 41 h 41"/>
                <a:gd name="T26" fmla="*/ 0 w 402"/>
                <a:gd name="T27" fmla="*/ 24 h 41"/>
                <a:gd name="T28" fmla="*/ 16 w 402"/>
                <a:gd name="T29" fmla="*/ 7 h 41"/>
                <a:gd name="T30" fmla="*/ 17 w 402"/>
                <a:gd name="T31" fmla="*/ 7 h 41"/>
                <a:gd name="T32" fmla="*/ 164 w 402"/>
                <a:gd name="T33" fmla="*/ 0 h 41"/>
                <a:gd name="T34" fmla="*/ 177 w 402"/>
                <a:gd name="T35" fmla="*/ 6 h 41"/>
                <a:gd name="T36" fmla="*/ 182 w 402"/>
                <a:gd name="T37" fmla="*/ 6 h 41"/>
                <a:gd name="T38" fmla="*/ 194 w 402"/>
                <a:gd name="T39" fmla="*/ 0 h 41"/>
                <a:gd name="T40" fmla="*/ 208 w 402"/>
                <a:gd name="T41" fmla="*/ 0 h 41"/>
                <a:gd name="T42" fmla="*/ 220 w 402"/>
                <a:gd name="T43" fmla="*/ 6 h 41"/>
                <a:gd name="T44" fmla="*/ 225 w 402"/>
                <a:gd name="T45" fmla="*/ 6 h 41"/>
                <a:gd name="T46" fmla="*/ 238 w 402"/>
                <a:gd name="T47" fmla="*/ 0 h 41"/>
                <a:gd name="T48" fmla="*/ 385 w 402"/>
                <a:gd name="T49" fmla="*/ 7 h 41"/>
                <a:gd name="T50" fmla="*/ 386 w 402"/>
                <a:gd name="T51" fmla="*/ 7 h 41"/>
                <a:gd name="T52" fmla="*/ 402 w 402"/>
                <a:gd name="T53" fmla="*/ 2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02" h="41">
                  <a:moveTo>
                    <a:pt x="402" y="24"/>
                  </a:moveTo>
                  <a:cubicBezTo>
                    <a:pt x="402" y="33"/>
                    <a:pt x="394" y="41"/>
                    <a:pt x="385" y="41"/>
                  </a:cubicBezTo>
                  <a:cubicBezTo>
                    <a:pt x="384" y="41"/>
                    <a:pt x="383" y="41"/>
                    <a:pt x="382" y="41"/>
                  </a:cubicBezTo>
                  <a:cubicBezTo>
                    <a:pt x="232" y="28"/>
                    <a:pt x="232" y="28"/>
                    <a:pt x="232" y="28"/>
                  </a:cubicBezTo>
                  <a:cubicBezTo>
                    <a:pt x="227" y="28"/>
                    <a:pt x="220" y="31"/>
                    <a:pt x="217" y="34"/>
                  </a:cubicBezTo>
                  <a:cubicBezTo>
                    <a:pt x="217" y="34"/>
                    <a:pt x="217" y="34"/>
                    <a:pt x="216" y="35"/>
                  </a:cubicBezTo>
                  <a:cubicBezTo>
                    <a:pt x="214" y="38"/>
                    <a:pt x="208" y="40"/>
                    <a:pt x="201" y="40"/>
                  </a:cubicBezTo>
                  <a:cubicBezTo>
                    <a:pt x="201" y="40"/>
                    <a:pt x="201" y="40"/>
                    <a:pt x="201" y="40"/>
                  </a:cubicBezTo>
                  <a:cubicBezTo>
                    <a:pt x="194" y="40"/>
                    <a:pt x="188" y="38"/>
                    <a:pt x="186" y="35"/>
                  </a:cubicBezTo>
                  <a:cubicBezTo>
                    <a:pt x="185" y="34"/>
                    <a:pt x="185" y="34"/>
                    <a:pt x="185" y="34"/>
                  </a:cubicBezTo>
                  <a:cubicBezTo>
                    <a:pt x="182" y="31"/>
                    <a:pt x="175" y="28"/>
                    <a:pt x="170" y="28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19" y="41"/>
                    <a:pt x="18" y="41"/>
                    <a:pt x="17" y="41"/>
                  </a:cubicBezTo>
                  <a:cubicBezTo>
                    <a:pt x="8" y="41"/>
                    <a:pt x="0" y="33"/>
                    <a:pt x="0" y="24"/>
                  </a:cubicBezTo>
                  <a:cubicBezTo>
                    <a:pt x="0" y="15"/>
                    <a:pt x="7" y="8"/>
                    <a:pt x="16" y="7"/>
                  </a:cubicBezTo>
                  <a:cubicBezTo>
                    <a:pt x="16" y="7"/>
                    <a:pt x="16" y="7"/>
                    <a:pt x="17" y="7"/>
                  </a:cubicBezTo>
                  <a:cubicBezTo>
                    <a:pt x="164" y="0"/>
                    <a:pt x="164" y="0"/>
                    <a:pt x="164" y="0"/>
                  </a:cubicBezTo>
                  <a:cubicBezTo>
                    <a:pt x="169" y="0"/>
                    <a:pt x="175" y="2"/>
                    <a:pt x="177" y="6"/>
                  </a:cubicBezTo>
                  <a:cubicBezTo>
                    <a:pt x="178" y="10"/>
                    <a:pt x="181" y="10"/>
                    <a:pt x="182" y="6"/>
                  </a:cubicBezTo>
                  <a:cubicBezTo>
                    <a:pt x="183" y="2"/>
                    <a:pt x="189" y="0"/>
                    <a:pt x="194" y="0"/>
                  </a:cubicBezTo>
                  <a:cubicBezTo>
                    <a:pt x="208" y="0"/>
                    <a:pt x="208" y="0"/>
                    <a:pt x="208" y="0"/>
                  </a:cubicBezTo>
                  <a:cubicBezTo>
                    <a:pt x="213" y="0"/>
                    <a:pt x="219" y="2"/>
                    <a:pt x="220" y="6"/>
                  </a:cubicBezTo>
                  <a:cubicBezTo>
                    <a:pt x="221" y="10"/>
                    <a:pt x="224" y="10"/>
                    <a:pt x="225" y="6"/>
                  </a:cubicBezTo>
                  <a:cubicBezTo>
                    <a:pt x="227" y="2"/>
                    <a:pt x="233" y="0"/>
                    <a:pt x="238" y="0"/>
                  </a:cubicBezTo>
                  <a:cubicBezTo>
                    <a:pt x="385" y="7"/>
                    <a:pt x="385" y="7"/>
                    <a:pt x="385" y="7"/>
                  </a:cubicBezTo>
                  <a:cubicBezTo>
                    <a:pt x="386" y="7"/>
                    <a:pt x="386" y="7"/>
                    <a:pt x="386" y="7"/>
                  </a:cubicBezTo>
                  <a:cubicBezTo>
                    <a:pt x="395" y="8"/>
                    <a:pt x="402" y="15"/>
                    <a:pt x="402" y="2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2" name="Freeform 88"/>
            <p:cNvSpPr>
              <a:spLocks noEditPoints="1"/>
            </p:cNvSpPr>
            <p:nvPr/>
          </p:nvSpPr>
          <p:spPr bwMode="auto">
            <a:xfrm>
              <a:off x="5302250" y="3733801"/>
              <a:ext cx="1587500" cy="227013"/>
            </a:xfrm>
            <a:custGeom>
              <a:avLst/>
              <a:gdLst>
                <a:gd name="T0" fmla="*/ 394 w 420"/>
                <a:gd name="T1" fmla="*/ 60 h 60"/>
                <a:gd name="T2" fmla="*/ 394 w 420"/>
                <a:gd name="T3" fmla="*/ 60 h 60"/>
                <a:gd name="T4" fmla="*/ 391 w 420"/>
                <a:gd name="T5" fmla="*/ 60 h 60"/>
                <a:gd name="T6" fmla="*/ 390 w 420"/>
                <a:gd name="T7" fmla="*/ 60 h 60"/>
                <a:gd name="T8" fmla="*/ 240 w 420"/>
                <a:gd name="T9" fmla="*/ 47 h 60"/>
                <a:gd name="T10" fmla="*/ 240 w 420"/>
                <a:gd name="T11" fmla="*/ 47 h 60"/>
                <a:gd name="T12" fmla="*/ 235 w 420"/>
                <a:gd name="T13" fmla="*/ 49 h 60"/>
                <a:gd name="T14" fmla="*/ 235 w 420"/>
                <a:gd name="T15" fmla="*/ 52 h 60"/>
                <a:gd name="T16" fmla="*/ 230 w 420"/>
                <a:gd name="T17" fmla="*/ 53 h 60"/>
                <a:gd name="T18" fmla="*/ 210 w 420"/>
                <a:gd name="T19" fmla="*/ 59 h 60"/>
                <a:gd name="T20" fmla="*/ 210 w 420"/>
                <a:gd name="T21" fmla="*/ 59 h 60"/>
                <a:gd name="T22" fmla="*/ 190 w 420"/>
                <a:gd name="T23" fmla="*/ 53 h 60"/>
                <a:gd name="T24" fmla="*/ 186 w 420"/>
                <a:gd name="T25" fmla="*/ 52 h 60"/>
                <a:gd name="T26" fmla="*/ 185 w 420"/>
                <a:gd name="T27" fmla="*/ 49 h 60"/>
                <a:gd name="T28" fmla="*/ 180 w 420"/>
                <a:gd name="T29" fmla="*/ 47 h 60"/>
                <a:gd name="T30" fmla="*/ 29 w 420"/>
                <a:gd name="T31" fmla="*/ 60 h 60"/>
                <a:gd name="T32" fmla="*/ 26 w 420"/>
                <a:gd name="T33" fmla="*/ 60 h 60"/>
                <a:gd name="T34" fmla="*/ 0 w 420"/>
                <a:gd name="T35" fmla="*/ 34 h 60"/>
                <a:gd name="T36" fmla="*/ 25 w 420"/>
                <a:gd name="T37" fmla="*/ 8 h 60"/>
                <a:gd name="T38" fmla="*/ 25 w 420"/>
                <a:gd name="T39" fmla="*/ 8 h 60"/>
                <a:gd name="T40" fmla="*/ 173 w 420"/>
                <a:gd name="T41" fmla="*/ 1 h 60"/>
                <a:gd name="T42" fmla="*/ 188 w 420"/>
                <a:gd name="T43" fmla="*/ 5 h 60"/>
                <a:gd name="T44" fmla="*/ 203 w 420"/>
                <a:gd name="T45" fmla="*/ 0 h 60"/>
                <a:gd name="T46" fmla="*/ 217 w 420"/>
                <a:gd name="T47" fmla="*/ 0 h 60"/>
                <a:gd name="T48" fmla="*/ 232 w 420"/>
                <a:gd name="T49" fmla="*/ 5 h 60"/>
                <a:gd name="T50" fmla="*/ 247 w 420"/>
                <a:gd name="T51" fmla="*/ 1 h 60"/>
                <a:gd name="T52" fmla="*/ 395 w 420"/>
                <a:gd name="T53" fmla="*/ 8 h 60"/>
                <a:gd name="T54" fmla="*/ 420 w 420"/>
                <a:gd name="T55" fmla="*/ 34 h 60"/>
                <a:gd name="T56" fmla="*/ 394 w 420"/>
                <a:gd name="T57" fmla="*/ 60 h 60"/>
                <a:gd name="T58" fmla="*/ 26 w 420"/>
                <a:gd name="T59" fmla="*/ 26 h 60"/>
                <a:gd name="T60" fmla="*/ 18 w 420"/>
                <a:gd name="T61" fmla="*/ 34 h 60"/>
                <a:gd name="T62" fmla="*/ 26 w 420"/>
                <a:gd name="T63" fmla="*/ 42 h 60"/>
                <a:gd name="T64" fmla="*/ 26 w 420"/>
                <a:gd name="T65" fmla="*/ 42 h 60"/>
                <a:gd name="T66" fmla="*/ 28 w 420"/>
                <a:gd name="T67" fmla="*/ 42 h 60"/>
                <a:gd name="T68" fmla="*/ 178 w 420"/>
                <a:gd name="T69" fmla="*/ 29 h 60"/>
                <a:gd name="T70" fmla="*/ 180 w 420"/>
                <a:gd name="T71" fmla="*/ 29 h 60"/>
                <a:gd name="T72" fmla="*/ 199 w 420"/>
                <a:gd name="T73" fmla="*/ 36 h 60"/>
                <a:gd name="T74" fmla="*/ 200 w 420"/>
                <a:gd name="T75" fmla="*/ 36 h 60"/>
                <a:gd name="T76" fmla="*/ 202 w 420"/>
                <a:gd name="T77" fmla="*/ 39 h 60"/>
                <a:gd name="T78" fmla="*/ 210 w 420"/>
                <a:gd name="T79" fmla="*/ 41 h 60"/>
                <a:gd name="T80" fmla="*/ 210 w 420"/>
                <a:gd name="T81" fmla="*/ 41 h 60"/>
                <a:gd name="T82" fmla="*/ 218 w 420"/>
                <a:gd name="T83" fmla="*/ 39 h 60"/>
                <a:gd name="T84" fmla="*/ 220 w 420"/>
                <a:gd name="T85" fmla="*/ 36 h 60"/>
                <a:gd name="T86" fmla="*/ 221 w 420"/>
                <a:gd name="T87" fmla="*/ 36 h 60"/>
                <a:gd name="T88" fmla="*/ 242 w 420"/>
                <a:gd name="T89" fmla="*/ 29 h 60"/>
                <a:gd name="T90" fmla="*/ 392 w 420"/>
                <a:gd name="T91" fmla="*/ 42 h 60"/>
                <a:gd name="T92" fmla="*/ 394 w 420"/>
                <a:gd name="T93" fmla="*/ 42 h 60"/>
                <a:gd name="T94" fmla="*/ 402 w 420"/>
                <a:gd name="T95" fmla="*/ 34 h 60"/>
                <a:gd name="T96" fmla="*/ 395 w 420"/>
                <a:gd name="T97" fmla="*/ 26 h 60"/>
                <a:gd name="T98" fmla="*/ 394 w 420"/>
                <a:gd name="T99" fmla="*/ 26 h 60"/>
                <a:gd name="T100" fmla="*/ 246 w 420"/>
                <a:gd name="T101" fmla="*/ 19 h 60"/>
                <a:gd name="T102" fmla="*/ 246 w 420"/>
                <a:gd name="T103" fmla="*/ 19 h 60"/>
                <a:gd name="T104" fmla="*/ 242 w 420"/>
                <a:gd name="T105" fmla="*/ 20 h 60"/>
                <a:gd name="T106" fmla="*/ 231 w 420"/>
                <a:gd name="T107" fmla="*/ 28 h 60"/>
                <a:gd name="T108" fmla="*/ 221 w 420"/>
                <a:gd name="T109" fmla="*/ 20 h 60"/>
                <a:gd name="T110" fmla="*/ 217 w 420"/>
                <a:gd name="T111" fmla="*/ 19 h 60"/>
                <a:gd name="T112" fmla="*/ 203 w 420"/>
                <a:gd name="T113" fmla="*/ 19 h 60"/>
                <a:gd name="T114" fmla="*/ 199 w 420"/>
                <a:gd name="T115" fmla="*/ 20 h 60"/>
                <a:gd name="T116" fmla="*/ 189 w 420"/>
                <a:gd name="T117" fmla="*/ 28 h 60"/>
                <a:gd name="T118" fmla="*/ 178 w 420"/>
                <a:gd name="T119" fmla="*/ 20 h 60"/>
                <a:gd name="T120" fmla="*/ 174 w 420"/>
                <a:gd name="T121" fmla="*/ 19 h 60"/>
                <a:gd name="T122" fmla="*/ 26 w 420"/>
                <a:gd name="T123" fmla="*/ 26 h 60"/>
                <a:gd name="T124" fmla="*/ 26 w 420"/>
                <a:gd name="T125" fmla="*/ 26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20" h="60">
                  <a:moveTo>
                    <a:pt x="394" y="60"/>
                  </a:moveTo>
                  <a:cubicBezTo>
                    <a:pt x="394" y="60"/>
                    <a:pt x="394" y="60"/>
                    <a:pt x="394" y="60"/>
                  </a:cubicBezTo>
                  <a:cubicBezTo>
                    <a:pt x="393" y="60"/>
                    <a:pt x="392" y="60"/>
                    <a:pt x="391" y="60"/>
                  </a:cubicBezTo>
                  <a:cubicBezTo>
                    <a:pt x="390" y="60"/>
                    <a:pt x="390" y="60"/>
                    <a:pt x="390" y="60"/>
                  </a:cubicBezTo>
                  <a:cubicBezTo>
                    <a:pt x="240" y="47"/>
                    <a:pt x="240" y="47"/>
                    <a:pt x="240" y="47"/>
                  </a:cubicBezTo>
                  <a:cubicBezTo>
                    <a:pt x="240" y="47"/>
                    <a:pt x="240" y="47"/>
                    <a:pt x="240" y="47"/>
                  </a:cubicBezTo>
                  <a:cubicBezTo>
                    <a:pt x="238" y="47"/>
                    <a:pt x="236" y="48"/>
                    <a:pt x="235" y="49"/>
                  </a:cubicBezTo>
                  <a:cubicBezTo>
                    <a:pt x="235" y="52"/>
                    <a:pt x="235" y="52"/>
                    <a:pt x="235" y="52"/>
                  </a:cubicBezTo>
                  <a:cubicBezTo>
                    <a:pt x="230" y="53"/>
                    <a:pt x="230" y="53"/>
                    <a:pt x="230" y="53"/>
                  </a:cubicBezTo>
                  <a:cubicBezTo>
                    <a:pt x="225" y="57"/>
                    <a:pt x="218" y="59"/>
                    <a:pt x="210" y="59"/>
                  </a:cubicBezTo>
                  <a:cubicBezTo>
                    <a:pt x="210" y="59"/>
                    <a:pt x="210" y="59"/>
                    <a:pt x="210" y="59"/>
                  </a:cubicBezTo>
                  <a:cubicBezTo>
                    <a:pt x="202" y="59"/>
                    <a:pt x="195" y="57"/>
                    <a:pt x="190" y="53"/>
                  </a:cubicBezTo>
                  <a:cubicBezTo>
                    <a:pt x="186" y="52"/>
                    <a:pt x="186" y="52"/>
                    <a:pt x="186" y="52"/>
                  </a:cubicBezTo>
                  <a:cubicBezTo>
                    <a:pt x="185" y="49"/>
                    <a:pt x="185" y="49"/>
                    <a:pt x="185" y="49"/>
                  </a:cubicBezTo>
                  <a:cubicBezTo>
                    <a:pt x="184" y="48"/>
                    <a:pt x="182" y="47"/>
                    <a:pt x="180" y="47"/>
                  </a:cubicBezTo>
                  <a:cubicBezTo>
                    <a:pt x="29" y="60"/>
                    <a:pt x="29" y="60"/>
                    <a:pt x="29" y="60"/>
                  </a:cubicBezTo>
                  <a:cubicBezTo>
                    <a:pt x="28" y="60"/>
                    <a:pt x="27" y="60"/>
                    <a:pt x="26" y="60"/>
                  </a:cubicBezTo>
                  <a:cubicBezTo>
                    <a:pt x="12" y="60"/>
                    <a:pt x="0" y="48"/>
                    <a:pt x="0" y="34"/>
                  </a:cubicBezTo>
                  <a:cubicBezTo>
                    <a:pt x="0" y="20"/>
                    <a:pt x="11" y="9"/>
                    <a:pt x="25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173" y="1"/>
                    <a:pt x="173" y="1"/>
                    <a:pt x="173" y="1"/>
                  </a:cubicBezTo>
                  <a:cubicBezTo>
                    <a:pt x="178" y="1"/>
                    <a:pt x="184" y="2"/>
                    <a:pt x="188" y="5"/>
                  </a:cubicBezTo>
                  <a:cubicBezTo>
                    <a:pt x="192" y="2"/>
                    <a:pt x="197" y="0"/>
                    <a:pt x="203" y="0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23" y="0"/>
                    <a:pt x="228" y="2"/>
                    <a:pt x="232" y="5"/>
                  </a:cubicBezTo>
                  <a:cubicBezTo>
                    <a:pt x="236" y="2"/>
                    <a:pt x="242" y="1"/>
                    <a:pt x="247" y="1"/>
                  </a:cubicBezTo>
                  <a:cubicBezTo>
                    <a:pt x="395" y="8"/>
                    <a:pt x="395" y="8"/>
                    <a:pt x="395" y="8"/>
                  </a:cubicBezTo>
                  <a:cubicBezTo>
                    <a:pt x="409" y="9"/>
                    <a:pt x="420" y="20"/>
                    <a:pt x="420" y="34"/>
                  </a:cubicBezTo>
                  <a:cubicBezTo>
                    <a:pt x="420" y="48"/>
                    <a:pt x="408" y="60"/>
                    <a:pt x="394" y="60"/>
                  </a:cubicBezTo>
                  <a:close/>
                  <a:moveTo>
                    <a:pt x="26" y="26"/>
                  </a:moveTo>
                  <a:cubicBezTo>
                    <a:pt x="21" y="26"/>
                    <a:pt x="18" y="30"/>
                    <a:pt x="18" y="34"/>
                  </a:cubicBezTo>
                  <a:cubicBezTo>
                    <a:pt x="18" y="38"/>
                    <a:pt x="22" y="42"/>
                    <a:pt x="26" y="42"/>
                  </a:cubicBezTo>
                  <a:cubicBezTo>
                    <a:pt x="26" y="42"/>
                    <a:pt x="26" y="42"/>
                    <a:pt x="26" y="42"/>
                  </a:cubicBezTo>
                  <a:cubicBezTo>
                    <a:pt x="27" y="42"/>
                    <a:pt x="28" y="42"/>
                    <a:pt x="28" y="42"/>
                  </a:cubicBezTo>
                  <a:cubicBezTo>
                    <a:pt x="178" y="29"/>
                    <a:pt x="178" y="29"/>
                    <a:pt x="178" y="29"/>
                  </a:cubicBezTo>
                  <a:cubicBezTo>
                    <a:pt x="179" y="29"/>
                    <a:pt x="179" y="29"/>
                    <a:pt x="180" y="29"/>
                  </a:cubicBezTo>
                  <a:cubicBezTo>
                    <a:pt x="187" y="29"/>
                    <a:pt x="194" y="32"/>
                    <a:pt x="199" y="36"/>
                  </a:cubicBezTo>
                  <a:cubicBezTo>
                    <a:pt x="200" y="36"/>
                    <a:pt x="200" y="36"/>
                    <a:pt x="200" y="36"/>
                  </a:cubicBezTo>
                  <a:cubicBezTo>
                    <a:pt x="202" y="39"/>
                    <a:pt x="202" y="39"/>
                    <a:pt x="202" y="39"/>
                  </a:cubicBezTo>
                  <a:cubicBezTo>
                    <a:pt x="202" y="40"/>
                    <a:pt x="205" y="41"/>
                    <a:pt x="210" y="41"/>
                  </a:cubicBezTo>
                  <a:cubicBezTo>
                    <a:pt x="210" y="41"/>
                    <a:pt x="210" y="41"/>
                    <a:pt x="210" y="41"/>
                  </a:cubicBezTo>
                  <a:cubicBezTo>
                    <a:pt x="215" y="41"/>
                    <a:pt x="218" y="40"/>
                    <a:pt x="218" y="39"/>
                  </a:cubicBezTo>
                  <a:cubicBezTo>
                    <a:pt x="220" y="36"/>
                    <a:pt x="220" y="36"/>
                    <a:pt x="220" y="36"/>
                  </a:cubicBezTo>
                  <a:cubicBezTo>
                    <a:pt x="221" y="36"/>
                    <a:pt x="221" y="36"/>
                    <a:pt x="221" y="36"/>
                  </a:cubicBezTo>
                  <a:cubicBezTo>
                    <a:pt x="227" y="32"/>
                    <a:pt x="235" y="29"/>
                    <a:pt x="242" y="29"/>
                  </a:cubicBezTo>
                  <a:cubicBezTo>
                    <a:pt x="392" y="42"/>
                    <a:pt x="392" y="42"/>
                    <a:pt x="392" y="42"/>
                  </a:cubicBezTo>
                  <a:cubicBezTo>
                    <a:pt x="392" y="42"/>
                    <a:pt x="393" y="42"/>
                    <a:pt x="394" y="42"/>
                  </a:cubicBezTo>
                  <a:cubicBezTo>
                    <a:pt x="398" y="42"/>
                    <a:pt x="402" y="38"/>
                    <a:pt x="402" y="34"/>
                  </a:cubicBezTo>
                  <a:cubicBezTo>
                    <a:pt x="402" y="30"/>
                    <a:pt x="399" y="26"/>
                    <a:pt x="395" y="26"/>
                  </a:cubicBezTo>
                  <a:cubicBezTo>
                    <a:pt x="394" y="26"/>
                    <a:pt x="394" y="26"/>
                    <a:pt x="394" y="26"/>
                  </a:cubicBezTo>
                  <a:cubicBezTo>
                    <a:pt x="246" y="19"/>
                    <a:pt x="246" y="19"/>
                    <a:pt x="246" y="19"/>
                  </a:cubicBezTo>
                  <a:cubicBezTo>
                    <a:pt x="246" y="19"/>
                    <a:pt x="246" y="19"/>
                    <a:pt x="246" y="19"/>
                  </a:cubicBezTo>
                  <a:cubicBezTo>
                    <a:pt x="244" y="19"/>
                    <a:pt x="243" y="20"/>
                    <a:pt x="242" y="20"/>
                  </a:cubicBezTo>
                  <a:cubicBezTo>
                    <a:pt x="239" y="27"/>
                    <a:pt x="234" y="28"/>
                    <a:pt x="231" y="28"/>
                  </a:cubicBezTo>
                  <a:cubicBezTo>
                    <a:pt x="227" y="28"/>
                    <a:pt x="223" y="25"/>
                    <a:pt x="221" y="20"/>
                  </a:cubicBezTo>
                  <a:cubicBezTo>
                    <a:pt x="220" y="19"/>
                    <a:pt x="219" y="19"/>
                    <a:pt x="217" y="19"/>
                  </a:cubicBezTo>
                  <a:cubicBezTo>
                    <a:pt x="203" y="19"/>
                    <a:pt x="203" y="19"/>
                    <a:pt x="203" y="19"/>
                  </a:cubicBezTo>
                  <a:cubicBezTo>
                    <a:pt x="201" y="19"/>
                    <a:pt x="200" y="19"/>
                    <a:pt x="199" y="20"/>
                  </a:cubicBezTo>
                  <a:cubicBezTo>
                    <a:pt x="197" y="25"/>
                    <a:pt x="193" y="28"/>
                    <a:pt x="189" y="28"/>
                  </a:cubicBezTo>
                  <a:cubicBezTo>
                    <a:pt x="186" y="28"/>
                    <a:pt x="181" y="27"/>
                    <a:pt x="178" y="20"/>
                  </a:cubicBezTo>
                  <a:cubicBezTo>
                    <a:pt x="177" y="20"/>
                    <a:pt x="176" y="19"/>
                    <a:pt x="174" y="19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6" y="26"/>
                    <a:pt x="26" y="26"/>
                    <a:pt x="26" y="2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3" name="Freeform 89"/>
            <p:cNvSpPr/>
            <p:nvPr/>
          </p:nvSpPr>
          <p:spPr bwMode="auto">
            <a:xfrm>
              <a:off x="5354638" y="3525838"/>
              <a:ext cx="669925" cy="163513"/>
            </a:xfrm>
            <a:custGeom>
              <a:avLst/>
              <a:gdLst>
                <a:gd name="T0" fmla="*/ 169 w 177"/>
                <a:gd name="T1" fmla="*/ 37 h 43"/>
                <a:gd name="T2" fmla="*/ 168 w 177"/>
                <a:gd name="T3" fmla="*/ 36 h 43"/>
                <a:gd name="T4" fmla="*/ 92 w 177"/>
                <a:gd name="T5" fmla="*/ 1 h 43"/>
                <a:gd name="T6" fmla="*/ 75 w 177"/>
                <a:gd name="T7" fmla="*/ 0 h 43"/>
                <a:gd name="T8" fmla="*/ 18 w 177"/>
                <a:gd name="T9" fmla="*/ 15 h 43"/>
                <a:gd name="T10" fmla="*/ 3 w 177"/>
                <a:gd name="T11" fmla="*/ 29 h 43"/>
                <a:gd name="T12" fmla="*/ 1 w 177"/>
                <a:gd name="T13" fmla="*/ 39 h 43"/>
                <a:gd name="T14" fmla="*/ 9 w 177"/>
                <a:gd name="T15" fmla="*/ 43 h 43"/>
                <a:gd name="T16" fmla="*/ 177 w 177"/>
                <a:gd name="T17" fmla="*/ 43 h 43"/>
                <a:gd name="T18" fmla="*/ 169 w 177"/>
                <a:gd name="T19" fmla="*/ 37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7" h="43">
                  <a:moveTo>
                    <a:pt x="169" y="37"/>
                  </a:moveTo>
                  <a:cubicBezTo>
                    <a:pt x="168" y="36"/>
                    <a:pt x="168" y="36"/>
                    <a:pt x="168" y="36"/>
                  </a:cubicBezTo>
                  <a:cubicBezTo>
                    <a:pt x="141" y="16"/>
                    <a:pt x="115" y="5"/>
                    <a:pt x="92" y="1"/>
                  </a:cubicBezTo>
                  <a:cubicBezTo>
                    <a:pt x="87" y="1"/>
                    <a:pt x="81" y="0"/>
                    <a:pt x="75" y="0"/>
                  </a:cubicBezTo>
                  <a:cubicBezTo>
                    <a:pt x="40" y="0"/>
                    <a:pt x="18" y="15"/>
                    <a:pt x="18" y="15"/>
                  </a:cubicBezTo>
                  <a:cubicBezTo>
                    <a:pt x="16" y="16"/>
                    <a:pt x="6" y="23"/>
                    <a:pt x="3" y="29"/>
                  </a:cubicBezTo>
                  <a:cubicBezTo>
                    <a:pt x="1" y="33"/>
                    <a:pt x="0" y="36"/>
                    <a:pt x="1" y="39"/>
                  </a:cubicBezTo>
                  <a:cubicBezTo>
                    <a:pt x="3" y="42"/>
                    <a:pt x="5" y="43"/>
                    <a:pt x="9" y="43"/>
                  </a:cubicBezTo>
                  <a:cubicBezTo>
                    <a:pt x="177" y="43"/>
                    <a:pt x="177" y="43"/>
                    <a:pt x="177" y="43"/>
                  </a:cubicBezTo>
                  <a:cubicBezTo>
                    <a:pt x="174" y="40"/>
                    <a:pt x="170" y="37"/>
                    <a:pt x="169" y="3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4" name="Freeform 90"/>
            <p:cNvSpPr/>
            <p:nvPr/>
          </p:nvSpPr>
          <p:spPr bwMode="auto">
            <a:xfrm>
              <a:off x="6175375" y="3063876"/>
              <a:ext cx="654050" cy="571500"/>
            </a:xfrm>
            <a:custGeom>
              <a:avLst/>
              <a:gdLst>
                <a:gd name="T0" fmla="*/ 171 w 173"/>
                <a:gd name="T1" fmla="*/ 114 h 151"/>
                <a:gd name="T2" fmla="*/ 157 w 173"/>
                <a:gd name="T3" fmla="*/ 87 h 151"/>
                <a:gd name="T4" fmla="*/ 157 w 173"/>
                <a:gd name="T5" fmla="*/ 86 h 151"/>
                <a:gd name="T6" fmla="*/ 123 w 173"/>
                <a:gd name="T7" fmla="*/ 21 h 151"/>
                <a:gd name="T8" fmla="*/ 116 w 173"/>
                <a:gd name="T9" fmla="*/ 8 h 151"/>
                <a:gd name="T10" fmla="*/ 115 w 173"/>
                <a:gd name="T11" fmla="*/ 7 h 151"/>
                <a:gd name="T12" fmla="*/ 87 w 173"/>
                <a:gd name="T13" fmla="*/ 0 h 151"/>
                <a:gd name="T14" fmla="*/ 101 w 173"/>
                <a:gd name="T15" fmla="*/ 24 h 151"/>
                <a:gd name="T16" fmla="*/ 103 w 173"/>
                <a:gd name="T17" fmla="*/ 45 h 151"/>
                <a:gd name="T18" fmla="*/ 88 w 173"/>
                <a:gd name="T19" fmla="*/ 59 h 151"/>
                <a:gd name="T20" fmla="*/ 38 w 173"/>
                <a:gd name="T21" fmla="*/ 87 h 151"/>
                <a:gd name="T22" fmla="*/ 1 w 173"/>
                <a:gd name="T23" fmla="*/ 149 h 151"/>
                <a:gd name="T24" fmla="*/ 0 w 173"/>
                <a:gd name="T25" fmla="*/ 151 h 151"/>
                <a:gd name="T26" fmla="*/ 1 w 173"/>
                <a:gd name="T27" fmla="*/ 151 h 151"/>
                <a:gd name="T28" fmla="*/ 9 w 173"/>
                <a:gd name="T29" fmla="*/ 146 h 151"/>
                <a:gd name="T30" fmla="*/ 86 w 173"/>
                <a:gd name="T31" fmla="*/ 112 h 151"/>
                <a:gd name="T32" fmla="*/ 113 w 173"/>
                <a:gd name="T33" fmla="*/ 109 h 151"/>
                <a:gd name="T34" fmla="*/ 165 w 173"/>
                <a:gd name="T35" fmla="*/ 120 h 151"/>
                <a:gd name="T36" fmla="*/ 169 w 173"/>
                <a:gd name="T37" fmla="*/ 121 h 151"/>
                <a:gd name="T38" fmla="*/ 172 w 173"/>
                <a:gd name="T39" fmla="*/ 120 h 151"/>
                <a:gd name="T40" fmla="*/ 171 w 173"/>
                <a:gd name="T41" fmla="*/ 114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73" h="151">
                  <a:moveTo>
                    <a:pt x="171" y="114"/>
                  </a:moveTo>
                  <a:cubicBezTo>
                    <a:pt x="157" y="87"/>
                    <a:pt x="157" y="87"/>
                    <a:pt x="157" y="87"/>
                  </a:cubicBezTo>
                  <a:cubicBezTo>
                    <a:pt x="157" y="86"/>
                    <a:pt x="157" y="86"/>
                    <a:pt x="157" y="86"/>
                  </a:cubicBezTo>
                  <a:cubicBezTo>
                    <a:pt x="123" y="21"/>
                    <a:pt x="123" y="21"/>
                    <a:pt x="123" y="21"/>
                  </a:cubicBezTo>
                  <a:cubicBezTo>
                    <a:pt x="120" y="17"/>
                    <a:pt x="117" y="11"/>
                    <a:pt x="116" y="8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5" y="7"/>
                    <a:pt x="101" y="0"/>
                    <a:pt x="87" y="0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5" y="31"/>
                    <a:pt x="105" y="38"/>
                    <a:pt x="103" y="45"/>
                  </a:cubicBezTo>
                  <a:cubicBezTo>
                    <a:pt x="100" y="51"/>
                    <a:pt x="95" y="56"/>
                    <a:pt x="88" y="59"/>
                  </a:cubicBezTo>
                  <a:cubicBezTo>
                    <a:pt x="85" y="60"/>
                    <a:pt x="56" y="71"/>
                    <a:pt x="38" y="87"/>
                  </a:cubicBezTo>
                  <a:cubicBezTo>
                    <a:pt x="19" y="105"/>
                    <a:pt x="8" y="123"/>
                    <a:pt x="1" y="149"/>
                  </a:cubicBezTo>
                  <a:cubicBezTo>
                    <a:pt x="0" y="151"/>
                    <a:pt x="0" y="151"/>
                    <a:pt x="0" y="151"/>
                  </a:cubicBezTo>
                  <a:cubicBezTo>
                    <a:pt x="0" y="151"/>
                    <a:pt x="1" y="151"/>
                    <a:pt x="1" y="151"/>
                  </a:cubicBezTo>
                  <a:cubicBezTo>
                    <a:pt x="3" y="149"/>
                    <a:pt x="6" y="147"/>
                    <a:pt x="9" y="146"/>
                  </a:cubicBezTo>
                  <a:cubicBezTo>
                    <a:pt x="9" y="146"/>
                    <a:pt x="42" y="125"/>
                    <a:pt x="86" y="112"/>
                  </a:cubicBezTo>
                  <a:cubicBezTo>
                    <a:pt x="95" y="110"/>
                    <a:pt x="104" y="109"/>
                    <a:pt x="113" y="109"/>
                  </a:cubicBezTo>
                  <a:cubicBezTo>
                    <a:pt x="141" y="109"/>
                    <a:pt x="165" y="120"/>
                    <a:pt x="165" y="120"/>
                  </a:cubicBezTo>
                  <a:cubicBezTo>
                    <a:pt x="167" y="121"/>
                    <a:pt x="168" y="121"/>
                    <a:pt x="169" y="121"/>
                  </a:cubicBezTo>
                  <a:cubicBezTo>
                    <a:pt x="171" y="121"/>
                    <a:pt x="172" y="120"/>
                    <a:pt x="172" y="120"/>
                  </a:cubicBezTo>
                  <a:cubicBezTo>
                    <a:pt x="173" y="118"/>
                    <a:pt x="172" y="116"/>
                    <a:pt x="171" y="11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25613" name="文本框 11"/>
          <p:cNvSpPr txBox="1"/>
          <p:nvPr/>
        </p:nvSpPr>
        <p:spPr>
          <a:xfrm>
            <a:off x="1738313" y="552450"/>
            <a:ext cx="2032000" cy="646113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pPr>
              <a:buFontTx/>
            </a:pPr>
            <a:r>
              <a:rPr lang="zh-CN" altLang="en-US" sz="36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小组分工</a:t>
            </a:r>
            <a:endParaRPr lang="zh-CN" altLang="en-US" sz="36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6" name="椭圆 25"/>
          <p:cNvSpPr/>
          <p:nvPr/>
        </p:nvSpPr>
        <p:spPr>
          <a:xfrm>
            <a:off x="323850" y="247650"/>
            <a:ext cx="1333500" cy="1333500"/>
          </a:xfrm>
          <a:prstGeom prst="ellipse">
            <a:avLst/>
          </a:prstGeom>
          <a:solidFill>
            <a:schemeClr val="bg1"/>
          </a:solidFill>
          <a:ln w="38100">
            <a:solidFill>
              <a:srgbClr val="4B64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486438" y="546707"/>
            <a:ext cx="1029952" cy="685949"/>
            <a:chOff x="5302250" y="2903538"/>
            <a:chExt cx="1587500" cy="1057276"/>
          </a:xfrm>
          <a:solidFill>
            <a:srgbClr val="4B649F"/>
          </a:solidFill>
        </p:grpSpPr>
        <p:sp>
          <p:nvSpPr>
            <p:cNvPr id="28" name="Freeform 84"/>
            <p:cNvSpPr/>
            <p:nvPr/>
          </p:nvSpPr>
          <p:spPr bwMode="auto">
            <a:xfrm>
              <a:off x="5362575" y="3040063"/>
              <a:ext cx="706438" cy="614363"/>
            </a:xfrm>
            <a:custGeom>
              <a:avLst/>
              <a:gdLst>
                <a:gd name="T0" fmla="*/ 181 w 187"/>
                <a:gd name="T1" fmla="*/ 49 h 162"/>
                <a:gd name="T2" fmla="*/ 187 w 187"/>
                <a:gd name="T3" fmla="*/ 66 h 162"/>
                <a:gd name="T4" fmla="*/ 187 w 187"/>
                <a:gd name="T5" fmla="*/ 162 h 162"/>
                <a:gd name="T6" fmla="*/ 176 w 187"/>
                <a:gd name="T7" fmla="*/ 153 h 162"/>
                <a:gd name="T8" fmla="*/ 92 w 187"/>
                <a:gd name="T9" fmla="*/ 115 h 162"/>
                <a:gd name="T10" fmla="*/ 73 w 187"/>
                <a:gd name="T11" fmla="*/ 114 h 162"/>
                <a:gd name="T12" fmla="*/ 8 w 187"/>
                <a:gd name="T13" fmla="*/ 131 h 162"/>
                <a:gd name="T14" fmla="*/ 1 w 187"/>
                <a:gd name="T15" fmla="*/ 131 h 162"/>
                <a:gd name="T16" fmla="*/ 2 w 187"/>
                <a:gd name="T17" fmla="*/ 126 h 162"/>
                <a:gd name="T18" fmla="*/ 26 w 187"/>
                <a:gd name="T19" fmla="*/ 70 h 162"/>
                <a:gd name="T20" fmla="*/ 48 w 187"/>
                <a:gd name="T21" fmla="*/ 20 h 162"/>
                <a:gd name="T22" fmla="*/ 53 w 187"/>
                <a:gd name="T23" fmla="*/ 13 h 162"/>
                <a:gd name="T24" fmla="*/ 62 w 187"/>
                <a:gd name="T25" fmla="*/ 9 h 162"/>
                <a:gd name="T26" fmla="*/ 130 w 187"/>
                <a:gd name="T27" fmla="*/ 11 h 162"/>
                <a:gd name="T28" fmla="*/ 181 w 187"/>
                <a:gd name="T29" fmla="*/ 49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7" h="162">
                  <a:moveTo>
                    <a:pt x="181" y="49"/>
                  </a:moveTo>
                  <a:cubicBezTo>
                    <a:pt x="184" y="54"/>
                    <a:pt x="187" y="60"/>
                    <a:pt x="187" y="66"/>
                  </a:cubicBezTo>
                  <a:cubicBezTo>
                    <a:pt x="187" y="162"/>
                    <a:pt x="187" y="162"/>
                    <a:pt x="187" y="162"/>
                  </a:cubicBezTo>
                  <a:cubicBezTo>
                    <a:pt x="187" y="162"/>
                    <a:pt x="178" y="154"/>
                    <a:pt x="176" y="153"/>
                  </a:cubicBezTo>
                  <a:cubicBezTo>
                    <a:pt x="168" y="148"/>
                    <a:pt x="133" y="120"/>
                    <a:pt x="92" y="115"/>
                  </a:cubicBezTo>
                  <a:cubicBezTo>
                    <a:pt x="86" y="114"/>
                    <a:pt x="79" y="114"/>
                    <a:pt x="73" y="114"/>
                  </a:cubicBezTo>
                  <a:cubicBezTo>
                    <a:pt x="32" y="114"/>
                    <a:pt x="8" y="131"/>
                    <a:pt x="8" y="131"/>
                  </a:cubicBezTo>
                  <a:cubicBezTo>
                    <a:pt x="5" y="133"/>
                    <a:pt x="2" y="133"/>
                    <a:pt x="1" y="131"/>
                  </a:cubicBezTo>
                  <a:cubicBezTo>
                    <a:pt x="0" y="130"/>
                    <a:pt x="1" y="128"/>
                    <a:pt x="2" y="126"/>
                  </a:cubicBezTo>
                  <a:cubicBezTo>
                    <a:pt x="26" y="70"/>
                    <a:pt x="26" y="70"/>
                    <a:pt x="26" y="70"/>
                  </a:cubicBezTo>
                  <a:cubicBezTo>
                    <a:pt x="48" y="20"/>
                    <a:pt x="48" y="20"/>
                    <a:pt x="48" y="20"/>
                  </a:cubicBezTo>
                  <a:cubicBezTo>
                    <a:pt x="49" y="18"/>
                    <a:pt x="51" y="15"/>
                    <a:pt x="53" y="13"/>
                  </a:cubicBezTo>
                  <a:cubicBezTo>
                    <a:pt x="55" y="11"/>
                    <a:pt x="59" y="10"/>
                    <a:pt x="62" y="9"/>
                  </a:cubicBezTo>
                  <a:cubicBezTo>
                    <a:pt x="65" y="9"/>
                    <a:pt x="98" y="0"/>
                    <a:pt x="130" y="11"/>
                  </a:cubicBezTo>
                  <a:cubicBezTo>
                    <a:pt x="163" y="22"/>
                    <a:pt x="179" y="45"/>
                    <a:pt x="181" y="4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9" name="Freeform 85"/>
            <p:cNvSpPr/>
            <p:nvPr/>
          </p:nvSpPr>
          <p:spPr bwMode="auto">
            <a:xfrm>
              <a:off x="6115050" y="2903538"/>
              <a:ext cx="400050" cy="747713"/>
            </a:xfrm>
            <a:custGeom>
              <a:avLst/>
              <a:gdLst>
                <a:gd name="T0" fmla="*/ 44 w 106"/>
                <a:gd name="T1" fmla="*/ 119 h 197"/>
                <a:gd name="T2" fmla="*/ 3 w 106"/>
                <a:gd name="T3" fmla="*/ 187 h 197"/>
                <a:gd name="T4" fmla="*/ 0 w 106"/>
                <a:gd name="T5" fmla="*/ 197 h 197"/>
                <a:gd name="T6" fmla="*/ 0 w 106"/>
                <a:gd name="T7" fmla="*/ 83 h 197"/>
                <a:gd name="T8" fmla="*/ 1 w 106"/>
                <a:gd name="T9" fmla="*/ 64 h 197"/>
                <a:gd name="T10" fmla="*/ 16 w 106"/>
                <a:gd name="T11" fmla="*/ 29 h 197"/>
                <a:gd name="T12" fmla="*/ 49 w 106"/>
                <a:gd name="T13" fmla="*/ 1 h 197"/>
                <a:gd name="T14" fmla="*/ 54 w 106"/>
                <a:gd name="T15" fmla="*/ 0 h 197"/>
                <a:gd name="T16" fmla="*/ 64 w 106"/>
                <a:gd name="T17" fmla="*/ 6 h 197"/>
                <a:gd name="T18" fmla="*/ 85 w 106"/>
                <a:gd name="T19" fmla="*/ 42 h 197"/>
                <a:gd name="T20" fmla="*/ 86 w 106"/>
                <a:gd name="T21" fmla="*/ 42 h 197"/>
                <a:gd name="T22" fmla="*/ 104 w 106"/>
                <a:gd name="T23" fmla="*/ 74 h 197"/>
                <a:gd name="T24" fmla="*/ 105 w 106"/>
                <a:gd name="T25" fmla="*/ 82 h 197"/>
                <a:gd name="T26" fmla="*/ 99 w 106"/>
                <a:gd name="T27" fmla="*/ 87 h 197"/>
                <a:gd name="T28" fmla="*/ 44 w 106"/>
                <a:gd name="T29" fmla="*/ 119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6" h="197">
                  <a:moveTo>
                    <a:pt x="44" y="119"/>
                  </a:moveTo>
                  <a:cubicBezTo>
                    <a:pt x="25" y="137"/>
                    <a:pt x="12" y="156"/>
                    <a:pt x="3" y="187"/>
                  </a:cubicBezTo>
                  <a:cubicBezTo>
                    <a:pt x="0" y="197"/>
                    <a:pt x="0" y="197"/>
                    <a:pt x="0" y="197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77"/>
                    <a:pt x="0" y="69"/>
                    <a:pt x="1" y="64"/>
                  </a:cubicBezTo>
                  <a:cubicBezTo>
                    <a:pt x="1" y="63"/>
                    <a:pt x="3" y="47"/>
                    <a:pt x="16" y="29"/>
                  </a:cubicBezTo>
                  <a:cubicBezTo>
                    <a:pt x="30" y="11"/>
                    <a:pt x="48" y="1"/>
                    <a:pt x="49" y="1"/>
                  </a:cubicBezTo>
                  <a:cubicBezTo>
                    <a:pt x="51" y="0"/>
                    <a:pt x="52" y="0"/>
                    <a:pt x="54" y="0"/>
                  </a:cubicBezTo>
                  <a:cubicBezTo>
                    <a:pt x="58" y="0"/>
                    <a:pt x="62" y="2"/>
                    <a:pt x="64" y="6"/>
                  </a:cubicBezTo>
                  <a:cubicBezTo>
                    <a:pt x="85" y="42"/>
                    <a:pt x="85" y="42"/>
                    <a:pt x="85" y="42"/>
                  </a:cubicBezTo>
                  <a:cubicBezTo>
                    <a:pt x="86" y="42"/>
                    <a:pt x="86" y="42"/>
                    <a:pt x="86" y="42"/>
                  </a:cubicBezTo>
                  <a:cubicBezTo>
                    <a:pt x="104" y="74"/>
                    <a:pt x="104" y="74"/>
                    <a:pt x="104" y="74"/>
                  </a:cubicBezTo>
                  <a:cubicBezTo>
                    <a:pt x="106" y="76"/>
                    <a:pt x="106" y="79"/>
                    <a:pt x="105" y="82"/>
                  </a:cubicBezTo>
                  <a:cubicBezTo>
                    <a:pt x="104" y="84"/>
                    <a:pt x="102" y="86"/>
                    <a:pt x="99" y="87"/>
                  </a:cubicBezTo>
                  <a:cubicBezTo>
                    <a:pt x="99" y="87"/>
                    <a:pt x="66" y="99"/>
                    <a:pt x="44" y="11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0" name="Freeform 86"/>
            <p:cNvSpPr/>
            <p:nvPr/>
          </p:nvSpPr>
          <p:spPr bwMode="auto">
            <a:xfrm>
              <a:off x="6194425" y="3529013"/>
              <a:ext cx="642938" cy="160338"/>
            </a:xfrm>
            <a:custGeom>
              <a:avLst/>
              <a:gdLst>
                <a:gd name="T0" fmla="*/ 155 w 170"/>
                <a:gd name="T1" fmla="*/ 11 h 42"/>
                <a:gd name="T2" fmla="*/ 154 w 170"/>
                <a:gd name="T3" fmla="*/ 10 h 42"/>
                <a:gd name="T4" fmla="*/ 153 w 170"/>
                <a:gd name="T5" fmla="*/ 10 h 42"/>
                <a:gd name="T6" fmla="*/ 108 w 170"/>
                <a:gd name="T7" fmla="*/ 0 h 42"/>
                <a:gd name="T8" fmla="*/ 85 w 170"/>
                <a:gd name="T9" fmla="*/ 3 h 42"/>
                <a:gd name="T10" fmla="*/ 11 w 170"/>
                <a:gd name="T11" fmla="*/ 35 h 42"/>
                <a:gd name="T12" fmla="*/ 11 w 170"/>
                <a:gd name="T13" fmla="*/ 36 h 42"/>
                <a:gd name="T14" fmla="*/ 7 w 170"/>
                <a:gd name="T15" fmla="*/ 38 h 42"/>
                <a:gd name="T16" fmla="*/ 3 w 170"/>
                <a:gd name="T17" fmla="*/ 40 h 42"/>
                <a:gd name="T18" fmla="*/ 1 w 170"/>
                <a:gd name="T19" fmla="*/ 42 h 42"/>
                <a:gd name="T20" fmla="*/ 0 w 170"/>
                <a:gd name="T21" fmla="*/ 42 h 42"/>
                <a:gd name="T22" fmla="*/ 161 w 170"/>
                <a:gd name="T23" fmla="*/ 42 h 42"/>
                <a:gd name="T24" fmla="*/ 169 w 170"/>
                <a:gd name="T25" fmla="*/ 38 h 42"/>
                <a:gd name="T26" fmla="*/ 167 w 170"/>
                <a:gd name="T27" fmla="*/ 28 h 42"/>
                <a:gd name="T28" fmla="*/ 155 w 170"/>
                <a:gd name="T29" fmla="*/ 11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70" h="42">
                  <a:moveTo>
                    <a:pt x="155" y="11"/>
                  </a:moveTo>
                  <a:cubicBezTo>
                    <a:pt x="155" y="11"/>
                    <a:pt x="154" y="10"/>
                    <a:pt x="154" y="10"/>
                  </a:cubicBezTo>
                  <a:cubicBezTo>
                    <a:pt x="153" y="10"/>
                    <a:pt x="153" y="10"/>
                    <a:pt x="153" y="10"/>
                  </a:cubicBezTo>
                  <a:cubicBezTo>
                    <a:pt x="152" y="9"/>
                    <a:pt x="132" y="0"/>
                    <a:pt x="108" y="0"/>
                  </a:cubicBezTo>
                  <a:cubicBezTo>
                    <a:pt x="100" y="0"/>
                    <a:pt x="92" y="1"/>
                    <a:pt x="85" y="3"/>
                  </a:cubicBezTo>
                  <a:cubicBezTo>
                    <a:pt x="46" y="15"/>
                    <a:pt x="15" y="33"/>
                    <a:pt x="11" y="35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10" y="36"/>
                    <a:pt x="9" y="37"/>
                    <a:pt x="7" y="38"/>
                  </a:cubicBezTo>
                  <a:cubicBezTo>
                    <a:pt x="6" y="39"/>
                    <a:pt x="4" y="40"/>
                    <a:pt x="3" y="40"/>
                  </a:cubicBezTo>
                  <a:cubicBezTo>
                    <a:pt x="2" y="41"/>
                    <a:pt x="2" y="41"/>
                    <a:pt x="1" y="42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161" y="42"/>
                    <a:pt x="161" y="42"/>
                    <a:pt x="161" y="42"/>
                  </a:cubicBezTo>
                  <a:cubicBezTo>
                    <a:pt x="165" y="42"/>
                    <a:pt x="167" y="41"/>
                    <a:pt x="169" y="38"/>
                  </a:cubicBezTo>
                  <a:cubicBezTo>
                    <a:pt x="170" y="35"/>
                    <a:pt x="169" y="32"/>
                    <a:pt x="167" y="28"/>
                  </a:cubicBezTo>
                  <a:cubicBezTo>
                    <a:pt x="167" y="28"/>
                    <a:pt x="162" y="20"/>
                    <a:pt x="155" y="1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2" name="Freeform 87"/>
            <p:cNvSpPr/>
            <p:nvPr/>
          </p:nvSpPr>
          <p:spPr bwMode="auto">
            <a:xfrm>
              <a:off x="5335588" y="3771901"/>
              <a:ext cx="1520825" cy="155575"/>
            </a:xfrm>
            <a:custGeom>
              <a:avLst/>
              <a:gdLst>
                <a:gd name="T0" fmla="*/ 402 w 402"/>
                <a:gd name="T1" fmla="*/ 24 h 41"/>
                <a:gd name="T2" fmla="*/ 385 w 402"/>
                <a:gd name="T3" fmla="*/ 41 h 41"/>
                <a:gd name="T4" fmla="*/ 382 w 402"/>
                <a:gd name="T5" fmla="*/ 41 h 41"/>
                <a:gd name="T6" fmla="*/ 232 w 402"/>
                <a:gd name="T7" fmla="*/ 28 h 41"/>
                <a:gd name="T8" fmla="*/ 217 w 402"/>
                <a:gd name="T9" fmla="*/ 34 h 41"/>
                <a:gd name="T10" fmla="*/ 216 w 402"/>
                <a:gd name="T11" fmla="*/ 35 h 41"/>
                <a:gd name="T12" fmla="*/ 201 w 402"/>
                <a:gd name="T13" fmla="*/ 40 h 41"/>
                <a:gd name="T14" fmla="*/ 201 w 402"/>
                <a:gd name="T15" fmla="*/ 40 h 41"/>
                <a:gd name="T16" fmla="*/ 186 w 402"/>
                <a:gd name="T17" fmla="*/ 35 h 41"/>
                <a:gd name="T18" fmla="*/ 185 w 402"/>
                <a:gd name="T19" fmla="*/ 34 h 41"/>
                <a:gd name="T20" fmla="*/ 170 w 402"/>
                <a:gd name="T21" fmla="*/ 28 h 41"/>
                <a:gd name="T22" fmla="*/ 20 w 402"/>
                <a:gd name="T23" fmla="*/ 41 h 41"/>
                <a:gd name="T24" fmla="*/ 17 w 402"/>
                <a:gd name="T25" fmla="*/ 41 h 41"/>
                <a:gd name="T26" fmla="*/ 0 w 402"/>
                <a:gd name="T27" fmla="*/ 24 h 41"/>
                <a:gd name="T28" fmla="*/ 16 w 402"/>
                <a:gd name="T29" fmla="*/ 7 h 41"/>
                <a:gd name="T30" fmla="*/ 17 w 402"/>
                <a:gd name="T31" fmla="*/ 7 h 41"/>
                <a:gd name="T32" fmla="*/ 164 w 402"/>
                <a:gd name="T33" fmla="*/ 0 h 41"/>
                <a:gd name="T34" fmla="*/ 177 w 402"/>
                <a:gd name="T35" fmla="*/ 6 h 41"/>
                <a:gd name="T36" fmla="*/ 182 w 402"/>
                <a:gd name="T37" fmla="*/ 6 h 41"/>
                <a:gd name="T38" fmla="*/ 194 w 402"/>
                <a:gd name="T39" fmla="*/ 0 h 41"/>
                <a:gd name="T40" fmla="*/ 208 w 402"/>
                <a:gd name="T41" fmla="*/ 0 h 41"/>
                <a:gd name="T42" fmla="*/ 220 w 402"/>
                <a:gd name="T43" fmla="*/ 6 h 41"/>
                <a:gd name="T44" fmla="*/ 225 w 402"/>
                <a:gd name="T45" fmla="*/ 6 h 41"/>
                <a:gd name="T46" fmla="*/ 238 w 402"/>
                <a:gd name="T47" fmla="*/ 0 h 41"/>
                <a:gd name="T48" fmla="*/ 385 w 402"/>
                <a:gd name="T49" fmla="*/ 7 h 41"/>
                <a:gd name="T50" fmla="*/ 386 w 402"/>
                <a:gd name="T51" fmla="*/ 7 h 41"/>
                <a:gd name="T52" fmla="*/ 402 w 402"/>
                <a:gd name="T53" fmla="*/ 2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02" h="41">
                  <a:moveTo>
                    <a:pt x="402" y="24"/>
                  </a:moveTo>
                  <a:cubicBezTo>
                    <a:pt x="402" y="33"/>
                    <a:pt x="394" y="41"/>
                    <a:pt x="385" y="41"/>
                  </a:cubicBezTo>
                  <a:cubicBezTo>
                    <a:pt x="384" y="41"/>
                    <a:pt x="383" y="41"/>
                    <a:pt x="382" y="41"/>
                  </a:cubicBezTo>
                  <a:cubicBezTo>
                    <a:pt x="232" y="28"/>
                    <a:pt x="232" y="28"/>
                    <a:pt x="232" y="28"/>
                  </a:cubicBezTo>
                  <a:cubicBezTo>
                    <a:pt x="227" y="28"/>
                    <a:pt x="220" y="31"/>
                    <a:pt x="217" y="34"/>
                  </a:cubicBezTo>
                  <a:cubicBezTo>
                    <a:pt x="217" y="34"/>
                    <a:pt x="217" y="34"/>
                    <a:pt x="216" y="35"/>
                  </a:cubicBezTo>
                  <a:cubicBezTo>
                    <a:pt x="214" y="38"/>
                    <a:pt x="208" y="40"/>
                    <a:pt x="201" y="40"/>
                  </a:cubicBezTo>
                  <a:cubicBezTo>
                    <a:pt x="201" y="40"/>
                    <a:pt x="201" y="40"/>
                    <a:pt x="201" y="40"/>
                  </a:cubicBezTo>
                  <a:cubicBezTo>
                    <a:pt x="194" y="40"/>
                    <a:pt x="188" y="38"/>
                    <a:pt x="186" y="35"/>
                  </a:cubicBezTo>
                  <a:cubicBezTo>
                    <a:pt x="185" y="34"/>
                    <a:pt x="185" y="34"/>
                    <a:pt x="185" y="34"/>
                  </a:cubicBezTo>
                  <a:cubicBezTo>
                    <a:pt x="182" y="31"/>
                    <a:pt x="175" y="28"/>
                    <a:pt x="170" y="28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19" y="41"/>
                    <a:pt x="18" y="41"/>
                    <a:pt x="17" y="41"/>
                  </a:cubicBezTo>
                  <a:cubicBezTo>
                    <a:pt x="8" y="41"/>
                    <a:pt x="0" y="33"/>
                    <a:pt x="0" y="24"/>
                  </a:cubicBezTo>
                  <a:cubicBezTo>
                    <a:pt x="0" y="15"/>
                    <a:pt x="7" y="8"/>
                    <a:pt x="16" y="7"/>
                  </a:cubicBezTo>
                  <a:cubicBezTo>
                    <a:pt x="16" y="7"/>
                    <a:pt x="16" y="7"/>
                    <a:pt x="17" y="7"/>
                  </a:cubicBezTo>
                  <a:cubicBezTo>
                    <a:pt x="164" y="0"/>
                    <a:pt x="164" y="0"/>
                    <a:pt x="164" y="0"/>
                  </a:cubicBezTo>
                  <a:cubicBezTo>
                    <a:pt x="169" y="0"/>
                    <a:pt x="175" y="2"/>
                    <a:pt x="177" y="6"/>
                  </a:cubicBezTo>
                  <a:cubicBezTo>
                    <a:pt x="178" y="10"/>
                    <a:pt x="181" y="10"/>
                    <a:pt x="182" y="6"/>
                  </a:cubicBezTo>
                  <a:cubicBezTo>
                    <a:pt x="183" y="2"/>
                    <a:pt x="189" y="0"/>
                    <a:pt x="194" y="0"/>
                  </a:cubicBezTo>
                  <a:cubicBezTo>
                    <a:pt x="208" y="0"/>
                    <a:pt x="208" y="0"/>
                    <a:pt x="208" y="0"/>
                  </a:cubicBezTo>
                  <a:cubicBezTo>
                    <a:pt x="213" y="0"/>
                    <a:pt x="219" y="2"/>
                    <a:pt x="220" y="6"/>
                  </a:cubicBezTo>
                  <a:cubicBezTo>
                    <a:pt x="221" y="10"/>
                    <a:pt x="224" y="10"/>
                    <a:pt x="225" y="6"/>
                  </a:cubicBezTo>
                  <a:cubicBezTo>
                    <a:pt x="227" y="2"/>
                    <a:pt x="233" y="0"/>
                    <a:pt x="238" y="0"/>
                  </a:cubicBezTo>
                  <a:cubicBezTo>
                    <a:pt x="385" y="7"/>
                    <a:pt x="385" y="7"/>
                    <a:pt x="385" y="7"/>
                  </a:cubicBezTo>
                  <a:cubicBezTo>
                    <a:pt x="386" y="7"/>
                    <a:pt x="386" y="7"/>
                    <a:pt x="386" y="7"/>
                  </a:cubicBezTo>
                  <a:cubicBezTo>
                    <a:pt x="395" y="8"/>
                    <a:pt x="402" y="15"/>
                    <a:pt x="402" y="2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3" name="Freeform 88"/>
            <p:cNvSpPr>
              <a:spLocks noEditPoints="1"/>
            </p:cNvSpPr>
            <p:nvPr/>
          </p:nvSpPr>
          <p:spPr bwMode="auto">
            <a:xfrm>
              <a:off x="5302250" y="3733801"/>
              <a:ext cx="1587500" cy="227013"/>
            </a:xfrm>
            <a:custGeom>
              <a:avLst/>
              <a:gdLst>
                <a:gd name="T0" fmla="*/ 394 w 420"/>
                <a:gd name="T1" fmla="*/ 60 h 60"/>
                <a:gd name="T2" fmla="*/ 394 w 420"/>
                <a:gd name="T3" fmla="*/ 60 h 60"/>
                <a:gd name="T4" fmla="*/ 391 w 420"/>
                <a:gd name="T5" fmla="*/ 60 h 60"/>
                <a:gd name="T6" fmla="*/ 390 w 420"/>
                <a:gd name="T7" fmla="*/ 60 h 60"/>
                <a:gd name="T8" fmla="*/ 240 w 420"/>
                <a:gd name="T9" fmla="*/ 47 h 60"/>
                <a:gd name="T10" fmla="*/ 240 w 420"/>
                <a:gd name="T11" fmla="*/ 47 h 60"/>
                <a:gd name="T12" fmla="*/ 235 w 420"/>
                <a:gd name="T13" fmla="*/ 49 h 60"/>
                <a:gd name="T14" fmla="*/ 235 w 420"/>
                <a:gd name="T15" fmla="*/ 52 h 60"/>
                <a:gd name="T16" fmla="*/ 230 w 420"/>
                <a:gd name="T17" fmla="*/ 53 h 60"/>
                <a:gd name="T18" fmla="*/ 210 w 420"/>
                <a:gd name="T19" fmla="*/ 59 h 60"/>
                <a:gd name="T20" fmla="*/ 210 w 420"/>
                <a:gd name="T21" fmla="*/ 59 h 60"/>
                <a:gd name="T22" fmla="*/ 190 w 420"/>
                <a:gd name="T23" fmla="*/ 53 h 60"/>
                <a:gd name="T24" fmla="*/ 186 w 420"/>
                <a:gd name="T25" fmla="*/ 52 h 60"/>
                <a:gd name="T26" fmla="*/ 185 w 420"/>
                <a:gd name="T27" fmla="*/ 49 h 60"/>
                <a:gd name="T28" fmla="*/ 180 w 420"/>
                <a:gd name="T29" fmla="*/ 47 h 60"/>
                <a:gd name="T30" fmla="*/ 29 w 420"/>
                <a:gd name="T31" fmla="*/ 60 h 60"/>
                <a:gd name="T32" fmla="*/ 26 w 420"/>
                <a:gd name="T33" fmla="*/ 60 h 60"/>
                <a:gd name="T34" fmla="*/ 0 w 420"/>
                <a:gd name="T35" fmla="*/ 34 h 60"/>
                <a:gd name="T36" fmla="*/ 25 w 420"/>
                <a:gd name="T37" fmla="*/ 8 h 60"/>
                <a:gd name="T38" fmla="*/ 25 w 420"/>
                <a:gd name="T39" fmla="*/ 8 h 60"/>
                <a:gd name="T40" fmla="*/ 173 w 420"/>
                <a:gd name="T41" fmla="*/ 1 h 60"/>
                <a:gd name="T42" fmla="*/ 188 w 420"/>
                <a:gd name="T43" fmla="*/ 5 h 60"/>
                <a:gd name="T44" fmla="*/ 203 w 420"/>
                <a:gd name="T45" fmla="*/ 0 h 60"/>
                <a:gd name="T46" fmla="*/ 217 w 420"/>
                <a:gd name="T47" fmla="*/ 0 h 60"/>
                <a:gd name="T48" fmla="*/ 232 w 420"/>
                <a:gd name="T49" fmla="*/ 5 h 60"/>
                <a:gd name="T50" fmla="*/ 247 w 420"/>
                <a:gd name="T51" fmla="*/ 1 h 60"/>
                <a:gd name="T52" fmla="*/ 395 w 420"/>
                <a:gd name="T53" fmla="*/ 8 h 60"/>
                <a:gd name="T54" fmla="*/ 420 w 420"/>
                <a:gd name="T55" fmla="*/ 34 h 60"/>
                <a:gd name="T56" fmla="*/ 394 w 420"/>
                <a:gd name="T57" fmla="*/ 60 h 60"/>
                <a:gd name="T58" fmla="*/ 26 w 420"/>
                <a:gd name="T59" fmla="*/ 26 h 60"/>
                <a:gd name="T60" fmla="*/ 18 w 420"/>
                <a:gd name="T61" fmla="*/ 34 h 60"/>
                <a:gd name="T62" fmla="*/ 26 w 420"/>
                <a:gd name="T63" fmla="*/ 42 h 60"/>
                <a:gd name="T64" fmla="*/ 26 w 420"/>
                <a:gd name="T65" fmla="*/ 42 h 60"/>
                <a:gd name="T66" fmla="*/ 28 w 420"/>
                <a:gd name="T67" fmla="*/ 42 h 60"/>
                <a:gd name="T68" fmla="*/ 178 w 420"/>
                <a:gd name="T69" fmla="*/ 29 h 60"/>
                <a:gd name="T70" fmla="*/ 180 w 420"/>
                <a:gd name="T71" fmla="*/ 29 h 60"/>
                <a:gd name="T72" fmla="*/ 199 w 420"/>
                <a:gd name="T73" fmla="*/ 36 h 60"/>
                <a:gd name="T74" fmla="*/ 200 w 420"/>
                <a:gd name="T75" fmla="*/ 36 h 60"/>
                <a:gd name="T76" fmla="*/ 202 w 420"/>
                <a:gd name="T77" fmla="*/ 39 h 60"/>
                <a:gd name="T78" fmla="*/ 210 w 420"/>
                <a:gd name="T79" fmla="*/ 41 h 60"/>
                <a:gd name="T80" fmla="*/ 210 w 420"/>
                <a:gd name="T81" fmla="*/ 41 h 60"/>
                <a:gd name="T82" fmla="*/ 218 w 420"/>
                <a:gd name="T83" fmla="*/ 39 h 60"/>
                <a:gd name="T84" fmla="*/ 220 w 420"/>
                <a:gd name="T85" fmla="*/ 36 h 60"/>
                <a:gd name="T86" fmla="*/ 221 w 420"/>
                <a:gd name="T87" fmla="*/ 36 h 60"/>
                <a:gd name="T88" fmla="*/ 242 w 420"/>
                <a:gd name="T89" fmla="*/ 29 h 60"/>
                <a:gd name="T90" fmla="*/ 392 w 420"/>
                <a:gd name="T91" fmla="*/ 42 h 60"/>
                <a:gd name="T92" fmla="*/ 394 w 420"/>
                <a:gd name="T93" fmla="*/ 42 h 60"/>
                <a:gd name="T94" fmla="*/ 402 w 420"/>
                <a:gd name="T95" fmla="*/ 34 h 60"/>
                <a:gd name="T96" fmla="*/ 395 w 420"/>
                <a:gd name="T97" fmla="*/ 26 h 60"/>
                <a:gd name="T98" fmla="*/ 394 w 420"/>
                <a:gd name="T99" fmla="*/ 26 h 60"/>
                <a:gd name="T100" fmla="*/ 246 w 420"/>
                <a:gd name="T101" fmla="*/ 19 h 60"/>
                <a:gd name="T102" fmla="*/ 246 w 420"/>
                <a:gd name="T103" fmla="*/ 19 h 60"/>
                <a:gd name="T104" fmla="*/ 242 w 420"/>
                <a:gd name="T105" fmla="*/ 20 h 60"/>
                <a:gd name="T106" fmla="*/ 231 w 420"/>
                <a:gd name="T107" fmla="*/ 28 h 60"/>
                <a:gd name="T108" fmla="*/ 221 w 420"/>
                <a:gd name="T109" fmla="*/ 20 h 60"/>
                <a:gd name="T110" fmla="*/ 217 w 420"/>
                <a:gd name="T111" fmla="*/ 19 h 60"/>
                <a:gd name="T112" fmla="*/ 203 w 420"/>
                <a:gd name="T113" fmla="*/ 19 h 60"/>
                <a:gd name="T114" fmla="*/ 199 w 420"/>
                <a:gd name="T115" fmla="*/ 20 h 60"/>
                <a:gd name="T116" fmla="*/ 189 w 420"/>
                <a:gd name="T117" fmla="*/ 28 h 60"/>
                <a:gd name="T118" fmla="*/ 178 w 420"/>
                <a:gd name="T119" fmla="*/ 20 h 60"/>
                <a:gd name="T120" fmla="*/ 174 w 420"/>
                <a:gd name="T121" fmla="*/ 19 h 60"/>
                <a:gd name="T122" fmla="*/ 26 w 420"/>
                <a:gd name="T123" fmla="*/ 26 h 60"/>
                <a:gd name="T124" fmla="*/ 26 w 420"/>
                <a:gd name="T125" fmla="*/ 26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20" h="60">
                  <a:moveTo>
                    <a:pt x="394" y="60"/>
                  </a:moveTo>
                  <a:cubicBezTo>
                    <a:pt x="394" y="60"/>
                    <a:pt x="394" y="60"/>
                    <a:pt x="394" y="60"/>
                  </a:cubicBezTo>
                  <a:cubicBezTo>
                    <a:pt x="393" y="60"/>
                    <a:pt x="392" y="60"/>
                    <a:pt x="391" y="60"/>
                  </a:cubicBezTo>
                  <a:cubicBezTo>
                    <a:pt x="390" y="60"/>
                    <a:pt x="390" y="60"/>
                    <a:pt x="390" y="60"/>
                  </a:cubicBezTo>
                  <a:cubicBezTo>
                    <a:pt x="240" y="47"/>
                    <a:pt x="240" y="47"/>
                    <a:pt x="240" y="47"/>
                  </a:cubicBezTo>
                  <a:cubicBezTo>
                    <a:pt x="240" y="47"/>
                    <a:pt x="240" y="47"/>
                    <a:pt x="240" y="47"/>
                  </a:cubicBezTo>
                  <a:cubicBezTo>
                    <a:pt x="238" y="47"/>
                    <a:pt x="236" y="48"/>
                    <a:pt x="235" y="49"/>
                  </a:cubicBezTo>
                  <a:cubicBezTo>
                    <a:pt x="235" y="52"/>
                    <a:pt x="235" y="52"/>
                    <a:pt x="235" y="52"/>
                  </a:cubicBezTo>
                  <a:cubicBezTo>
                    <a:pt x="230" y="53"/>
                    <a:pt x="230" y="53"/>
                    <a:pt x="230" y="53"/>
                  </a:cubicBezTo>
                  <a:cubicBezTo>
                    <a:pt x="225" y="57"/>
                    <a:pt x="218" y="59"/>
                    <a:pt x="210" y="59"/>
                  </a:cubicBezTo>
                  <a:cubicBezTo>
                    <a:pt x="210" y="59"/>
                    <a:pt x="210" y="59"/>
                    <a:pt x="210" y="59"/>
                  </a:cubicBezTo>
                  <a:cubicBezTo>
                    <a:pt x="202" y="59"/>
                    <a:pt x="195" y="57"/>
                    <a:pt x="190" y="53"/>
                  </a:cubicBezTo>
                  <a:cubicBezTo>
                    <a:pt x="186" y="52"/>
                    <a:pt x="186" y="52"/>
                    <a:pt x="186" y="52"/>
                  </a:cubicBezTo>
                  <a:cubicBezTo>
                    <a:pt x="185" y="49"/>
                    <a:pt x="185" y="49"/>
                    <a:pt x="185" y="49"/>
                  </a:cubicBezTo>
                  <a:cubicBezTo>
                    <a:pt x="184" y="48"/>
                    <a:pt x="182" y="47"/>
                    <a:pt x="180" y="47"/>
                  </a:cubicBezTo>
                  <a:cubicBezTo>
                    <a:pt x="29" y="60"/>
                    <a:pt x="29" y="60"/>
                    <a:pt x="29" y="60"/>
                  </a:cubicBezTo>
                  <a:cubicBezTo>
                    <a:pt x="28" y="60"/>
                    <a:pt x="27" y="60"/>
                    <a:pt x="26" y="60"/>
                  </a:cubicBezTo>
                  <a:cubicBezTo>
                    <a:pt x="12" y="60"/>
                    <a:pt x="0" y="48"/>
                    <a:pt x="0" y="34"/>
                  </a:cubicBezTo>
                  <a:cubicBezTo>
                    <a:pt x="0" y="20"/>
                    <a:pt x="11" y="9"/>
                    <a:pt x="25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173" y="1"/>
                    <a:pt x="173" y="1"/>
                    <a:pt x="173" y="1"/>
                  </a:cubicBezTo>
                  <a:cubicBezTo>
                    <a:pt x="178" y="1"/>
                    <a:pt x="184" y="2"/>
                    <a:pt x="188" y="5"/>
                  </a:cubicBezTo>
                  <a:cubicBezTo>
                    <a:pt x="192" y="2"/>
                    <a:pt x="197" y="0"/>
                    <a:pt x="203" y="0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23" y="0"/>
                    <a:pt x="228" y="2"/>
                    <a:pt x="232" y="5"/>
                  </a:cubicBezTo>
                  <a:cubicBezTo>
                    <a:pt x="236" y="2"/>
                    <a:pt x="242" y="1"/>
                    <a:pt x="247" y="1"/>
                  </a:cubicBezTo>
                  <a:cubicBezTo>
                    <a:pt x="395" y="8"/>
                    <a:pt x="395" y="8"/>
                    <a:pt x="395" y="8"/>
                  </a:cubicBezTo>
                  <a:cubicBezTo>
                    <a:pt x="409" y="9"/>
                    <a:pt x="420" y="20"/>
                    <a:pt x="420" y="34"/>
                  </a:cubicBezTo>
                  <a:cubicBezTo>
                    <a:pt x="420" y="48"/>
                    <a:pt x="408" y="60"/>
                    <a:pt x="394" y="60"/>
                  </a:cubicBezTo>
                  <a:close/>
                  <a:moveTo>
                    <a:pt x="26" y="26"/>
                  </a:moveTo>
                  <a:cubicBezTo>
                    <a:pt x="21" y="26"/>
                    <a:pt x="18" y="30"/>
                    <a:pt x="18" y="34"/>
                  </a:cubicBezTo>
                  <a:cubicBezTo>
                    <a:pt x="18" y="38"/>
                    <a:pt x="22" y="42"/>
                    <a:pt x="26" y="42"/>
                  </a:cubicBezTo>
                  <a:cubicBezTo>
                    <a:pt x="26" y="42"/>
                    <a:pt x="26" y="42"/>
                    <a:pt x="26" y="42"/>
                  </a:cubicBezTo>
                  <a:cubicBezTo>
                    <a:pt x="27" y="42"/>
                    <a:pt x="28" y="42"/>
                    <a:pt x="28" y="42"/>
                  </a:cubicBezTo>
                  <a:cubicBezTo>
                    <a:pt x="178" y="29"/>
                    <a:pt x="178" y="29"/>
                    <a:pt x="178" y="29"/>
                  </a:cubicBezTo>
                  <a:cubicBezTo>
                    <a:pt x="179" y="29"/>
                    <a:pt x="179" y="29"/>
                    <a:pt x="180" y="29"/>
                  </a:cubicBezTo>
                  <a:cubicBezTo>
                    <a:pt x="187" y="29"/>
                    <a:pt x="194" y="32"/>
                    <a:pt x="199" y="36"/>
                  </a:cubicBezTo>
                  <a:cubicBezTo>
                    <a:pt x="200" y="36"/>
                    <a:pt x="200" y="36"/>
                    <a:pt x="200" y="36"/>
                  </a:cubicBezTo>
                  <a:cubicBezTo>
                    <a:pt x="202" y="39"/>
                    <a:pt x="202" y="39"/>
                    <a:pt x="202" y="39"/>
                  </a:cubicBezTo>
                  <a:cubicBezTo>
                    <a:pt x="202" y="40"/>
                    <a:pt x="205" y="41"/>
                    <a:pt x="210" y="41"/>
                  </a:cubicBezTo>
                  <a:cubicBezTo>
                    <a:pt x="210" y="41"/>
                    <a:pt x="210" y="41"/>
                    <a:pt x="210" y="41"/>
                  </a:cubicBezTo>
                  <a:cubicBezTo>
                    <a:pt x="215" y="41"/>
                    <a:pt x="218" y="40"/>
                    <a:pt x="218" y="39"/>
                  </a:cubicBezTo>
                  <a:cubicBezTo>
                    <a:pt x="220" y="36"/>
                    <a:pt x="220" y="36"/>
                    <a:pt x="220" y="36"/>
                  </a:cubicBezTo>
                  <a:cubicBezTo>
                    <a:pt x="221" y="36"/>
                    <a:pt x="221" y="36"/>
                    <a:pt x="221" y="36"/>
                  </a:cubicBezTo>
                  <a:cubicBezTo>
                    <a:pt x="227" y="32"/>
                    <a:pt x="235" y="29"/>
                    <a:pt x="242" y="29"/>
                  </a:cubicBezTo>
                  <a:cubicBezTo>
                    <a:pt x="392" y="42"/>
                    <a:pt x="392" y="42"/>
                    <a:pt x="392" y="42"/>
                  </a:cubicBezTo>
                  <a:cubicBezTo>
                    <a:pt x="392" y="42"/>
                    <a:pt x="393" y="42"/>
                    <a:pt x="394" y="42"/>
                  </a:cubicBezTo>
                  <a:cubicBezTo>
                    <a:pt x="398" y="42"/>
                    <a:pt x="402" y="38"/>
                    <a:pt x="402" y="34"/>
                  </a:cubicBezTo>
                  <a:cubicBezTo>
                    <a:pt x="402" y="30"/>
                    <a:pt x="399" y="26"/>
                    <a:pt x="395" y="26"/>
                  </a:cubicBezTo>
                  <a:cubicBezTo>
                    <a:pt x="394" y="26"/>
                    <a:pt x="394" y="26"/>
                    <a:pt x="394" y="26"/>
                  </a:cubicBezTo>
                  <a:cubicBezTo>
                    <a:pt x="246" y="19"/>
                    <a:pt x="246" y="19"/>
                    <a:pt x="246" y="19"/>
                  </a:cubicBezTo>
                  <a:cubicBezTo>
                    <a:pt x="246" y="19"/>
                    <a:pt x="246" y="19"/>
                    <a:pt x="246" y="19"/>
                  </a:cubicBezTo>
                  <a:cubicBezTo>
                    <a:pt x="244" y="19"/>
                    <a:pt x="243" y="20"/>
                    <a:pt x="242" y="20"/>
                  </a:cubicBezTo>
                  <a:cubicBezTo>
                    <a:pt x="239" y="27"/>
                    <a:pt x="234" y="28"/>
                    <a:pt x="231" y="28"/>
                  </a:cubicBezTo>
                  <a:cubicBezTo>
                    <a:pt x="227" y="28"/>
                    <a:pt x="223" y="25"/>
                    <a:pt x="221" y="20"/>
                  </a:cubicBezTo>
                  <a:cubicBezTo>
                    <a:pt x="220" y="19"/>
                    <a:pt x="219" y="19"/>
                    <a:pt x="217" y="19"/>
                  </a:cubicBezTo>
                  <a:cubicBezTo>
                    <a:pt x="203" y="19"/>
                    <a:pt x="203" y="19"/>
                    <a:pt x="203" y="19"/>
                  </a:cubicBezTo>
                  <a:cubicBezTo>
                    <a:pt x="201" y="19"/>
                    <a:pt x="200" y="19"/>
                    <a:pt x="199" y="20"/>
                  </a:cubicBezTo>
                  <a:cubicBezTo>
                    <a:pt x="197" y="25"/>
                    <a:pt x="193" y="28"/>
                    <a:pt x="189" y="28"/>
                  </a:cubicBezTo>
                  <a:cubicBezTo>
                    <a:pt x="186" y="28"/>
                    <a:pt x="181" y="27"/>
                    <a:pt x="178" y="20"/>
                  </a:cubicBezTo>
                  <a:cubicBezTo>
                    <a:pt x="177" y="20"/>
                    <a:pt x="176" y="19"/>
                    <a:pt x="174" y="19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6" y="26"/>
                    <a:pt x="26" y="26"/>
                    <a:pt x="26" y="2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4" name="Freeform 89"/>
            <p:cNvSpPr/>
            <p:nvPr/>
          </p:nvSpPr>
          <p:spPr bwMode="auto">
            <a:xfrm>
              <a:off x="5354638" y="3525838"/>
              <a:ext cx="669925" cy="163513"/>
            </a:xfrm>
            <a:custGeom>
              <a:avLst/>
              <a:gdLst>
                <a:gd name="T0" fmla="*/ 169 w 177"/>
                <a:gd name="T1" fmla="*/ 37 h 43"/>
                <a:gd name="T2" fmla="*/ 168 w 177"/>
                <a:gd name="T3" fmla="*/ 36 h 43"/>
                <a:gd name="T4" fmla="*/ 92 w 177"/>
                <a:gd name="T5" fmla="*/ 1 h 43"/>
                <a:gd name="T6" fmla="*/ 75 w 177"/>
                <a:gd name="T7" fmla="*/ 0 h 43"/>
                <a:gd name="T8" fmla="*/ 18 w 177"/>
                <a:gd name="T9" fmla="*/ 15 h 43"/>
                <a:gd name="T10" fmla="*/ 3 w 177"/>
                <a:gd name="T11" fmla="*/ 29 h 43"/>
                <a:gd name="T12" fmla="*/ 1 w 177"/>
                <a:gd name="T13" fmla="*/ 39 h 43"/>
                <a:gd name="T14" fmla="*/ 9 w 177"/>
                <a:gd name="T15" fmla="*/ 43 h 43"/>
                <a:gd name="T16" fmla="*/ 177 w 177"/>
                <a:gd name="T17" fmla="*/ 43 h 43"/>
                <a:gd name="T18" fmla="*/ 169 w 177"/>
                <a:gd name="T19" fmla="*/ 37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7" h="43">
                  <a:moveTo>
                    <a:pt x="169" y="37"/>
                  </a:moveTo>
                  <a:cubicBezTo>
                    <a:pt x="168" y="36"/>
                    <a:pt x="168" y="36"/>
                    <a:pt x="168" y="36"/>
                  </a:cubicBezTo>
                  <a:cubicBezTo>
                    <a:pt x="141" y="16"/>
                    <a:pt x="115" y="5"/>
                    <a:pt x="92" y="1"/>
                  </a:cubicBezTo>
                  <a:cubicBezTo>
                    <a:pt x="87" y="1"/>
                    <a:pt x="81" y="0"/>
                    <a:pt x="75" y="0"/>
                  </a:cubicBezTo>
                  <a:cubicBezTo>
                    <a:pt x="40" y="0"/>
                    <a:pt x="18" y="15"/>
                    <a:pt x="18" y="15"/>
                  </a:cubicBezTo>
                  <a:cubicBezTo>
                    <a:pt x="16" y="16"/>
                    <a:pt x="6" y="23"/>
                    <a:pt x="3" y="29"/>
                  </a:cubicBezTo>
                  <a:cubicBezTo>
                    <a:pt x="1" y="33"/>
                    <a:pt x="0" y="36"/>
                    <a:pt x="1" y="39"/>
                  </a:cubicBezTo>
                  <a:cubicBezTo>
                    <a:pt x="3" y="42"/>
                    <a:pt x="5" y="43"/>
                    <a:pt x="9" y="43"/>
                  </a:cubicBezTo>
                  <a:cubicBezTo>
                    <a:pt x="177" y="43"/>
                    <a:pt x="177" y="43"/>
                    <a:pt x="177" y="43"/>
                  </a:cubicBezTo>
                  <a:cubicBezTo>
                    <a:pt x="174" y="40"/>
                    <a:pt x="170" y="37"/>
                    <a:pt x="169" y="3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5" name="Freeform 90"/>
            <p:cNvSpPr/>
            <p:nvPr/>
          </p:nvSpPr>
          <p:spPr bwMode="auto">
            <a:xfrm>
              <a:off x="6175375" y="3063876"/>
              <a:ext cx="654050" cy="571500"/>
            </a:xfrm>
            <a:custGeom>
              <a:avLst/>
              <a:gdLst>
                <a:gd name="T0" fmla="*/ 171 w 173"/>
                <a:gd name="T1" fmla="*/ 114 h 151"/>
                <a:gd name="T2" fmla="*/ 157 w 173"/>
                <a:gd name="T3" fmla="*/ 87 h 151"/>
                <a:gd name="T4" fmla="*/ 157 w 173"/>
                <a:gd name="T5" fmla="*/ 86 h 151"/>
                <a:gd name="T6" fmla="*/ 123 w 173"/>
                <a:gd name="T7" fmla="*/ 21 h 151"/>
                <a:gd name="T8" fmla="*/ 116 w 173"/>
                <a:gd name="T9" fmla="*/ 8 h 151"/>
                <a:gd name="T10" fmla="*/ 115 w 173"/>
                <a:gd name="T11" fmla="*/ 7 h 151"/>
                <a:gd name="T12" fmla="*/ 87 w 173"/>
                <a:gd name="T13" fmla="*/ 0 h 151"/>
                <a:gd name="T14" fmla="*/ 101 w 173"/>
                <a:gd name="T15" fmla="*/ 24 h 151"/>
                <a:gd name="T16" fmla="*/ 103 w 173"/>
                <a:gd name="T17" fmla="*/ 45 h 151"/>
                <a:gd name="T18" fmla="*/ 88 w 173"/>
                <a:gd name="T19" fmla="*/ 59 h 151"/>
                <a:gd name="T20" fmla="*/ 38 w 173"/>
                <a:gd name="T21" fmla="*/ 87 h 151"/>
                <a:gd name="T22" fmla="*/ 1 w 173"/>
                <a:gd name="T23" fmla="*/ 149 h 151"/>
                <a:gd name="T24" fmla="*/ 0 w 173"/>
                <a:gd name="T25" fmla="*/ 151 h 151"/>
                <a:gd name="T26" fmla="*/ 1 w 173"/>
                <a:gd name="T27" fmla="*/ 151 h 151"/>
                <a:gd name="T28" fmla="*/ 9 w 173"/>
                <a:gd name="T29" fmla="*/ 146 h 151"/>
                <a:gd name="T30" fmla="*/ 86 w 173"/>
                <a:gd name="T31" fmla="*/ 112 h 151"/>
                <a:gd name="T32" fmla="*/ 113 w 173"/>
                <a:gd name="T33" fmla="*/ 109 h 151"/>
                <a:gd name="T34" fmla="*/ 165 w 173"/>
                <a:gd name="T35" fmla="*/ 120 h 151"/>
                <a:gd name="T36" fmla="*/ 169 w 173"/>
                <a:gd name="T37" fmla="*/ 121 h 151"/>
                <a:gd name="T38" fmla="*/ 172 w 173"/>
                <a:gd name="T39" fmla="*/ 120 h 151"/>
                <a:gd name="T40" fmla="*/ 171 w 173"/>
                <a:gd name="T41" fmla="*/ 114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73" h="151">
                  <a:moveTo>
                    <a:pt x="171" y="114"/>
                  </a:moveTo>
                  <a:cubicBezTo>
                    <a:pt x="157" y="87"/>
                    <a:pt x="157" y="87"/>
                    <a:pt x="157" y="87"/>
                  </a:cubicBezTo>
                  <a:cubicBezTo>
                    <a:pt x="157" y="86"/>
                    <a:pt x="157" y="86"/>
                    <a:pt x="157" y="86"/>
                  </a:cubicBezTo>
                  <a:cubicBezTo>
                    <a:pt x="123" y="21"/>
                    <a:pt x="123" y="21"/>
                    <a:pt x="123" y="21"/>
                  </a:cubicBezTo>
                  <a:cubicBezTo>
                    <a:pt x="120" y="17"/>
                    <a:pt x="117" y="11"/>
                    <a:pt x="116" y="8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5" y="7"/>
                    <a:pt x="101" y="0"/>
                    <a:pt x="87" y="0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5" y="31"/>
                    <a:pt x="105" y="38"/>
                    <a:pt x="103" y="45"/>
                  </a:cubicBezTo>
                  <a:cubicBezTo>
                    <a:pt x="100" y="51"/>
                    <a:pt x="95" y="56"/>
                    <a:pt x="88" y="59"/>
                  </a:cubicBezTo>
                  <a:cubicBezTo>
                    <a:pt x="85" y="60"/>
                    <a:pt x="56" y="71"/>
                    <a:pt x="38" y="87"/>
                  </a:cubicBezTo>
                  <a:cubicBezTo>
                    <a:pt x="19" y="105"/>
                    <a:pt x="8" y="123"/>
                    <a:pt x="1" y="149"/>
                  </a:cubicBezTo>
                  <a:cubicBezTo>
                    <a:pt x="0" y="151"/>
                    <a:pt x="0" y="151"/>
                    <a:pt x="0" y="151"/>
                  </a:cubicBezTo>
                  <a:cubicBezTo>
                    <a:pt x="0" y="151"/>
                    <a:pt x="1" y="151"/>
                    <a:pt x="1" y="151"/>
                  </a:cubicBezTo>
                  <a:cubicBezTo>
                    <a:pt x="3" y="149"/>
                    <a:pt x="6" y="147"/>
                    <a:pt x="9" y="146"/>
                  </a:cubicBezTo>
                  <a:cubicBezTo>
                    <a:pt x="9" y="146"/>
                    <a:pt x="42" y="125"/>
                    <a:pt x="86" y="112"/>
                  </a:cubicBezTo>
                  <a:cubicBezTo>
                    <a:pt x="95" y="110"/>
                    <a:pt x="104" y="109"/>
                    <a:pt x="113" y="109"/>
                  </a:cubicBezTo>
                  <a:cubicBezTo>
                    <a:pt x="141" y="109"/>
                    <a:pt x="165" y="120"/>
                    <a:pt x="165" y="120"/>
                  </a:cubicBezTo>
                  <a:cubicBezTo>
                    <a:pt x="167" y="121"/>
                    <a:pt x="168" y="121"/>
                    <a:pt x="169" y="121"/>
                  </a:cubicBezTo>
                  <a:cubicBezTo>
                    <a:pt x="171" y="121"/>
                    <a:pt x="172" y="120"/>
                    <a:pt x="172" y="120"/>
                  </a:cubicBezTo>
                  <a:cubicBezTo>
                    <a:pt x="173" y="118"/>
                    <a:pt x="172" y="116"/>
                    <a:pt x="171" y="11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25616" name="组合 1025"/>
          <p:cNvGrpSpPr/>
          <p:nvPr/>
        </p:nvGrpSpPr>
        <p:grpSpPr>
          <a:xfrm>
            <a:off x="2754313" y="3319463"/>
            <a:ext cx="315912" cy="317500"/>
            <a:chOff x="5253802" y="3856218"/>
            <a:chExt cx="317004" cy="317004"/>
          </a:xfrm>
        </p:grpSpPr>
        <p:sp>
          <p:nvSpPr>
            <p:cNvPr id="37" name="椭圆 36"/>
            <p:cNvSpPr/>
            <p:nvPr/>
          </p:nvSpPr>
          <p:spPr>
            <a:xfrm>
              <a:off x="5253802" y="3856218"/>
              <a:ext cx="317004" cy="317004"/>
            </a:xfrm>
            <a:prstGeom prst="ellipse">
              <a:avLst/>
            </a:prstGeom>
            <a:solidFill>
              <a:srgbClr val="4B64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8" name="KSO_Shape"/>
            <p:cNvSpPr/>
            <p:nvPr/>
          </p:nvSpPr>
          <p:spPr bwMode="auto">
            <a:xfrm>
              <a:off x="5309556" y="3908523"/>
              <a:ext cx="205496" cy="193372"/>
            </a:xfrm>
            <a:custGeom>
              <a:avLst/>
              <a:gdLst/>
              <a:ahLst/>
              <a:cxnLst/>
              <a:rect l="0" t="0" r="r" b="b"/>
              <a:pathLst>
                <a:path w="1917701" h="1819275">
                  <a:moveTo>
                    <a:pt x="711992" y="795933"/>
                  </a:moveTo>
                  <a:lnTo>
                    <a:pt x="722042" y="796197"/>
                  </a:lnTo>
                  <a:lnTo>
                    <a:pt x="731828" y="796462"/>
                  </a:lnTo>
                  <a:lnTo>
                    <a:pt x="742143" y="796991"/>
                  </a:lnTo>
                  <a:lnTo>
                    <a:pt x="751929" y="797784"/>
                  </a:lnTo>
                  <a:lnTo>
                    <a:pt x="761979" y="798577"/>
                  </a:lnTo>
                  <a:lnTo>
                    <a:pt x="771765" y="799635"/>
                  </a:lnTo>
                  <a:lnTo>
                    <a:pt x="781551" y="800957"/>
                  </a:lnTo>
                  <a:lnTo>
                    <a:pt x="791337" y="802544"/>
                  </a:lnTo>
                  <a:lnTo>
                    <a:pt x="800858" y="804130"/>
                  </a:lnTo>
                  <a:lnTo>
                    <a:pt x="810644" y="805981"/>
                  </a:lnTo>
                  <a:lnTo>
                    <a:pt x="820166" y="807832"/>
                  </a:lnTo>
                  <a:lnTo>
                    <a:pt x="829687" y="810212"/>
                  </a:lnTo>
                  <a:lnTo>
                    <a:pt x="839473" y="812592"/>
                  </a:lnTo>
                  <a:lnTo>
                    <a:pt x="848994" y="814972"/>
                  </a:lnTo>
                  <a:lnTo>
                    <a:pt x="858252" y="817616"/>
                  </a:lnTo>
                  <a:lnTo>
                    <a:pt x="867773" y="820525"/>
                  </a:lnTo>
                  <a:lnTo>
                    <a:pt x="886551" y="826871"/>
                  </a:lnTo>
                  <a:lnTo>
                    <a:pt x="905065" y="833746"/>
                  </a:lnTo>
                  <a:lnTo>
                    <a:pt x="923315" y="841415"/>
                  </a:lnTo>
                  <a:lnTo>
                    <a:pt x="941300" y="849612"/>
                  </a:lnTo>
                  <a:lnTo>
                    <a:pt x="959284" y="858603"/>
                  </a:lnTo>
                  <a:lnTo>
                    <a:pt x="976740" y="868122"/>
                  </a:lnTo>
                  <a:lnTo>
                    <a:pt x="993932" y="878170"/>
                  </a:lnTo>
                  <a:lnTo>
                    <a:pt x="1011123" y="889012"/>
                  </a:lnTo>
                  <a:lnTo>
                    <a:pt x="1003189" y="891392"/>
                  </a:lnTo>
                  <a:lnTo>
                    <a:pt x="995254" y="893772"/>
                  </a:lnTo>
                  <a:lnTo>
                    <a:pt x="987055" y="896416"/>
                  </a:lnTo>
                  <a:lnTo>
                    <a:pt x="979121" y="899325"/>
                  </a:lnTo>
                  <a:lnTo>
                    <a:pt x="971186" y="902762"/>
                  </a:lnTo>
                  <a:lnTo>
                    <a:pt x="962987" y="905936"/>
                  </a:lnTo>
                  <a:lnTo>
                    <a:pt x="955053" y="909638"/>
                  </a:lnTo>
                  <a:lnTo>
                    <a:pt x="947383" y="913604"/>
                  </a:lnTo>
                  <a:lnTo>
                    <a:pt x="939448" y="917835"/>
                  </a:lnTo>
                  <a:lnTo>
                    <a:pt x="932043" y="922066"/>
                  </a:lnTo>
                  <a:lnTo>
                    <a:pt x="924637" y="926826"/>
                  </a:lnTo>
                  <a:lnTo>
                    <a:pt x="917231" y="931850"/>
                  </a:lnTo>
                  <a:lnTo>
                    <a:pt x="910090" y="936874"/>
                  </a:lnTo>
                  <a:lnTo>
                    <a:pt x="902949" y="942427"/>
                  </a:lnTo>
                  <a:lnTo>
                    <a:pt x="896073" y="948509"/>
                  </a:lnTo>
                  <a:lnTo>
                    <a:pt x="889461" y="954326"/>
                  </a:lnTo>
                  <a:lnTo>
                    <a:pt x="883113" y="960937"/>
                  </a:lnTo>
                  <a:lnTo>
                    <a:pt x="877030" y="967812"/>
                  </a:lnTo>
                  <a:lnTo>
                    <a:pt x="871211" y="974952"/>
                  </a:lnTo>
                  <a:lnTo>
                    <a:pt x="865393" y="982356"/>
                  </a:lnTo>
                  <a:lnTo>
                    <a:pt x="859838" y="990024"/>
                  </a:lnTo>
                  <a:lnTo>
                    <a:pt x="854813" y="998486"/>
                  </a:lnTo>
                  <a:lnTo>
                    <a:pt x="850052" y="1006683"/>
                  </a:lnTo>
                  <a:lnTo>
                    <a:pt x="845556" y="1015674"/>
                  </a:lnTo>
                  <a:lnTo>
                    <a:pt x="841324" y="1025193"/>
                  </a:lnTo>
                  <a:lnTo>
                    <a:pt x="837886" y="1034713"/>
                  </a:lnTo>
                  <a:lnTo>
                    <a:pt x="834183" y="1044761"/>
                  </a:lnTo>
                  <a:lnTo>
                    <a:pt x="831274" y="1055074"/>
                  </a:lnTo>
                  <a:lnTo>
                    <a:pt x="828629" y="1066180"/>
                  </a:lnTo>
                  <a:lnTo>
                    <a:pt x="826249" y="1077550"/>
                  </a:lnTo>
                  <a:lnTo>
                    <a:pt x="824398" y="1089185"/>
                  </a:lnTo>
                  <a:lnTo>
                    <a:pt x="823340" y="1101349"/>
                  </a:lnTo>
                  <a:lnTo>
                    <a:pt x="822017" y="1115893"/>
                  </a:lnTo>
                  <a:lnTo>
                    <a:pt x="821488" y="1129907"/>
                  </a:lnTo>
                  <a:lnTo>
                    <a:pt x="821488" y="1143129"/>
                  </a:lnTo>
                  <a:lnTo>
                    <a:pt x="821753" y="1156086"/>
                  </a:lnTo>
                  <a:lnTo>
                    <a:pt x="822546" y="1168514"/>
                  </a:lnTo>
                  <a:lnTo>
                    <a:pt x="824133" y="1180413"/>
                  </a:lnTo>
                  <a:lnTo>
                    <a:pt x="825984" y="1192048"/>
                  </a:lnTo>
                  <a:lnTo>
                    <a:pt x="828100" y="1203154"/>
                  </a:lnTo>
                  <a:lnTo>
                    <a:pt x="830745" y="1213731"/>
                  </a:lnTo>
                  <a:lnTo>
                    <a:pt x="833654" y="1224044"/>
                  </a:lnTo>
                  <a:lnTo>
                    <a:pt x="836828" y="1233828"/>
                  </a:lnTo>
                  <a:lnTo>
                    <a:pt x="840531" y="1243348"/>
                  </a:lnTo>
                  <a:lnTo>
                    <a:pt x="844763" y="1252338"/>
                  </a:lnTo>
                  <a:lnTo>
                    <a:pt x="848994" y="1260800"/>
                  </a:lnTo>
                  <a:lnTo>
                    <a:pt x="853491" y="1269262"/>
                  </a:lnTo>
                  <a:lnTo>
                    <a:pt x="858516" y="1276930"/>
                  </a:lnTo>
                  <a:lnTo>
                    <a:pt x="863806" y="1284334"/>
                  </a:lnTo>
                  <a:lnTo>
                    <a:pt x="869360" y="1291474"/>
                  </a:lnTo>
                  <a:lnTo>
                    <a:pt x="874914" y="1298349"/>
                  </a:lnTo>
                  <a:lnTo>
                    <a:pt x="880997" y="1304960"/>
                  </a:lnTo>
                  <a:lnTo>
                    <a:pt x="887080" y="1311042"/>
                  </a:lnTo>
                  <a:lnTo>
                    <a:pt x="893428" y="1316859"/>
                  </a:lnTo>
                  <a:lnTo>
                    <a:pt x="900040" y="1322412"/>
                  </a:lnTo>
                  <a:lnTo>
                    <a:pt x="906652" y="1327436"/>
                  </a:lnTo>
                  <a:lnTo>
                    <a:pt x="913264" y="1332196"/>
                  </a:lnTo>
                  <a:lnTo>
                    <a:pt x="920405" y="1336956"/>
                  </a:lnTo>
                  <a:lnTo>
                    <a:pt x="927546" y="1341187"/>
                  </a:lnTo>
                  <a:lnTo>
                    <a:pt x="934687" y="1345417"/>
                  </a:lnTo>
                  <a:lnTo>
                    <a:pt x="941828" y="1349119"/>
                  </a:lnTo>
                  <a:lnTo>
                    <a:pt x="949234" y="1352821"/>
                  </a:lnTo>
                  <a:lnTo>
                    <a:pt x="956904" y="1355995"/>
                  </a:lnTo>
                  <a:lnTo>
                    <a:pt x="964310" y="1358903"/>
                  </a:lnTo>
                  <a:lnTo>
                    <a:pt x="971715" y="1361812"/>
                  </a:lnTo>
                  <a:lnTo>
                    <a:pt x="979121" y="1364456"/>
                  </a:lnTo>
                  <a:lnTo>
                    <a:pt x="986526" y="1366836"/>
                  </a:lnTo>
                  <a:lnTo>
                    <a:pt x="993932" y="1368952"/>
                  </a:lnTo>
                  <a:lnTo>
                    <a:pt x="1008479" y="1372654"/>
                  </a:lnTo>
                  <a:lnTo>
                    <a:pt x="1023025" y="1375562"/>
                  </a:lnTo>
                  <a:lnTo>
                    <a:pt x="1037043" y="1378471"/>
                  </a:lnTo>
                  <a:lnTo>
                    <a:pt x="1050532" y="1380058"/>
                  </a:lnTo>
                  <a:lnTo>
                    <a:pt x="1063227" y="1381380"/>
                  </a:lnTo>
                  <a:lnTo>
                    <a:pt x="1075129" y="1382438"/>
                  </a:lnTo>
                  <a:lnTo>
                    <a:pt x="1086237" y="1382702"/>
                  </a:lnTo>
                  <a:lnTo>
                    <a:pt x="1096287" y="1383231"/>
                  </a:lnTo>
                  <a:lnTo>
                    <a:pt x="1105015" y="1383495"/>
                  </a:lnTo>
                  <a:lnTo>
                    <a:pt x="1112421" y="1383231"/>
                  </a:lnTo>
                  <a:lnTo>
                    <a:pt x="1122736" y="1382702"/>
                  </a:lnTo>
                  <a:lnTo>
                    <a:pt x="1126703" y="1382438"/>
                  </a:lnTo>
                  <a:lnTo>
                    <a:pt x="1126703" y="1394337"/>
                  </a:lnTo>
                  <a:lnTo>
                    <a:pt x="1126968" y="1406236"/>
                  </a:lnTo>
                  <a:lnTo>
                    <a:pt x="1127232" y="1417607"/>
                  </a:lnTo>
                  <a:lnTo>
                    <a:pt x="1128025" y="1428977"/>
                  </a:lnTo>
                  <a:lnTo>
                    <a:pt x="1129083" y="1439554"/>
                  </a:lnTo>
                  <a:lnTo>
                    <a:pt x="1130141" y="1450131"/>
                  </a:lnTo>
                  <a:lnTo>
                    <a:pt x="1131728" y="1460444"/>
                  </a:lnTo>
                  <a:lnTo>
                    <a:pt x="1133580" y="1470228"/>
                  </a:lnTo>
                  <a:lnTo>
                    <a:pt x="1135431" y="1480012"/>
                  </a:lnTo>
                  <a:lnTo>
                    <a:pt x="1137547" y="1489267"/>
                  </a:lnTo>
                  <a:lnTo>
                    <a:pt x="1139927" y="1498522"/>
                  </a:lnTo>
                  <a:lnTo>
                    <a:pt x="1142572" y="1507513"/>
                  </a:lnTo>
                  <a:lnTo>
                    <a:pt x="1145481" y="1515710"/>
                  </a:lnTo>
                  <a:lnTo>
                    <a:pt x="1148391" y="1524172"/>
                  </a:lnTo>
                  <a:lnTo>
                    <a:pt x="1151564" y="1532105"/>
                  </a:lnTo>
                  <a:lnTo>
                    <a:pt x="1155003" y="1539773"/>
                  </a:lnTo>
                  <a:lnTo>
                    <a:pt x="1158441" y="1547442"/>
                  </a:lnTo>
                  <a:lnTo>
                    <a:pt x="1162408" y="1554581"/>
                  </a:lnTo>
                  <a:lnTo>
                    <a:pt x="1166111" y="1561721"/>
                  </a:lnTo>
                  <a:lnTo>
                    <a:pt x="1170078" y="1568596"/>
                  </a:lnTo>
                  <a:lnTo>
                    <a:pt x="1174575" y="1575207"/>
                  </a:lnTo>
                  <a:lnTo>
                    <a:pt x="1178806" y="1581553"/>
                  </a:lnTo>
                  <a:lnTo>
                    <a:pt x="1183038" y="1587370"/>
                  </a:lnTo>
                  <a:lnTo>
                    <a:pt x="1187799" y="1593452"/>
                  </a:lnTo>
                  <a:lnTo>
                    <a:pt x="1192560" y="1599005"/>
                  </a:lnTo>
                  <a:lnTo>
                    <a:pt x="1197320" y="1604558"/>
                  </a:lnTo>
                  <a:lnTo>
                    <a:pt x="1202346" y="1609582"/>
                  </a:lnTo>
                  <a:lnTo>
                    <a:pt x="1207635" y="1614607"/>
                  </a:lnTo>
                  <a:lnTo>
                    <a:pt x="1212660" y="1619366"/>
                  </a:lnTo>
                  <a:lnTo>
                    <a:pt x="1217950" y="1624126"/>
                  </a:lnTo>
                  <a:lnTo>
                    <a:pt x="1223240" y="1628357"/>
                  </a:lnTo>
                  <a:lnTo>
                    <a:pt x="1229058" y="1632852"/>
                  </a:lnTo>
                  <a:lnTo>
                    <a:pt x="1234348" y="1636819"/>
                  </a:lnTo>
                  <a:lnTo>
                    <a:pt x="1239902" y="1640521"/>
                  </a:lnTo>
                  <a:lnTo>
                    <a:pt x="1245721" y="1644487"/>
                  </a:lnTo>
                  <a:lnTo>
                    <a:pt x="1251540" y="1647660"/>
                  </a:lnTo>
                  <a:lnTo>
                    <a:pt x="1263177" y="1654271"/>
                  </a:lnTo>
                  <a:lnTo>
                    <a:pt x="1274814" y="1660353"/>
                  </a:lnTo>
                  <a:lnTo>
                    <a:pt x="1286716" y="1665377"/>
                  </a:lnTo>
                  <a:lnTo>
                    <a:pt x="1298882" y="1670137"/>
                  </a:lnTo>
                  <a:lnTo>
                    <a:pt x="1310784" y="1673839"/>
                  </a:lnTo>
                  <a:lnTo>
                    <a:pt x="1322686" y="1677541"/>
                  </a:lnTo>
                  <a:lnTo>
                    <a:pt x="1334588" y="1680714"/>
                  </a:lnTo>
                  <a:lnTo>
                    <a:pt x="1346225" y="1683094"/>
                  </a:lnTo>
                  <a:lnTo>
                    <a:pt x="1357862" y="1685474"/>
                  </a:lnTo>
                  <a:lnTo>
                    <a:pt x="1368971" y="1687325"/>
                  </a:lnTo>
                  <a:lnTo>
                    <a:pt x="1380079" y="1688382"/>
                  </a:lnTo>
                  <a:lnTo>
                    <a:pt x="1390658" y="1689705"/>
                  </a:lnTo>
                  <a:lnTo>
                    <a:pt x="1401238" y="1690498"/>
                  </a:lnTo>
                  <a:lnTo>
                    <a:pt x="1411024" y="1690762"/>
                  </a:lnTo>
                  <a:lnTo>
                    <a:pt x="1411817" y="1709537"/>
                  </a:lnTo>
                  <a:lnTo>
                    <a:pt x="1412346" y="1728311"/>
                  </a:lnTo>
                  <a:lnTo>
                    <a:pt x="1412875" y="1747086"/>
                  </a:lnTo>
                  <a:lnTo>
                    <a:pt x="1412875" y="1766125"/>
                  </a:lnTo>
                  <a:lnTo>
                    <a:pt x="1412346" y="1792832"/>
                  </a:lnTo>
                  <a:lnTo>
                    <a:pt x="1411553" y="1819275"/>
                  </a:lnTo>
                  <a:lnTo>
                    <a:pt x="793" y="1811078"/>
                  </a:lnTo>
                  <a:lnTo>
                    <a:pt x="264" y="1784635"/>
                  </a:lnTo>
                  <a:lnTo>
                    <a:pt x="0" y="1757928"/>
                  </a:lnTo>
                  <a:lnTo>
                    <a:pt x="529" y="1733071"/>
                  </a:lnTo>
                  <a:lnTo>
                    <a:pt x="1058" y="1708215"/>
                  </a:lnTo>
                  <a:lnTo>
                    <a:pt x="2645" y="1683623"/>
                  </a:lnTo>
                  <a:lnTo>
                    <a:pt x="4232" y="1659031"/>
                  </a:lnTo>
                  <a:lnTo>
                    <a:pt x="6612" y="1634968"/>
                  </a:lnTo>
                  <a:lnTo>
                    <a:pt x="8992" y="1610905"/>
                  </a:lnTo>
                  <a:lnTo>
                    <a:pt x="12166" y="1587106"/>
                  </a:lnTo>
                  <a:lnTo>
                    <a:pt x="15340" y="1563307"/>
                  </a:lnTo>
                  <a:lnTo>
                    <a:pt x="19307" y="1539773"/>
                  </a:lnTo>
                  <a:lnTo>
                    <a:pt x="23804" y="1516503"/>
                  </a:lnTo>
                  <a:lnTo>
                    <a:pt x="28300" y="1493762"/>
                  </a:lnTo>
                  <a:lnTo>
                    <a:pt x="33590" y="1470757"/>
                  </a:lnTo>
                  <a:lnTo>
                    <a:pt x="38879" y="1448280"/>
                  </a:lnTo>
                  <a:lnTo>
                    <a:pt x="44962" y="1425804"/>
                  </a:lnTo>
                  <a:lnTo>
                    <a:pt x="51045" y="1403856"/>
                  </a:lnTo>
                  <a:lnTo>
                    <a:pt x="57658" y="1382173"/>
                  </a:lnTo>
                  <a:lnTo>
                    <a:pt x="64799" y="1360754"/>
                  </a:lnTo>
                  <a:lnTo>
                    <a:pt x="72204" y="1339336"/>
                  </a:lnTo>
                  <a:lnTo>
                    <a:pt x="79874" y="1318710"/>
                  </a:lnTo>
                  <a:lnTo>
                    <a:pt x="88073" y="1298085"/>
                  </a:lnTo>
                  <a:lnTo>
                    <a:pt x="96272" y="1277459"/>
                  </a:lnTo>
                  <a:lnTo>
                    <a:pt x="105265" y="1257627"/>
                  </a:lnTo>
                  <a:lnTo>
                    <a:pt x="114522" y="1238059"/>
                  </a:lnTo>
                  <a:lnTo>
                    <a:pt x="123779" y="1218491"/>
                  </a:lnTo>
                  <a:lnTo>
                    <a:pt x="133565" y="1199452"/>
                  </a:lnTo>
                  <a:lnTo>
                    <a:pt x="143615" y="1180678"/>
                  </a:lnTo>
                  <a:lnTo>
                    <a:pt x="153930" y="1162432"/>
                  </a:lnTo>
                  <a:lnTo>
                    <a:pt x="165038" y="1144451"/>
                  </a:lnTo>
                  <a:lnTo>
                    <a:pt x="176147" y="1126734"/>
                  </a:lnTo>
                  <a:lnTo>
                    <a:pt x="187255" y="1109546"/>
                  </a:lnTo>
                  <a:lnTo>
                    <a:pt x="198892" y="1092623"/>
                  </a:lnTo>
                  <a:lnTo>
                    <a:pt x="210794" y="1075964"/>
                  </a:lnTo>
                  <a:lnTo>
                    <a:pt x="222960" y="1059834"/>
                  </a:lnTo>
                  <a:lnTo>
                    <a:pt x="235391" y="1044232"/>
                  </a:lnTo>
                  <a:lnTo>
                    <a:pt x="248351" y="1028895"/>
                  </a:lnTo>
                  <a:lnTo>
                    <a:pt x="261310" y="1013823"/>
                  </a:lnTo>
                  <a:lnTo>
                    <a:pt x="274799" y="999544"/>
                  </a:lnTo>
                  <a:lnTo>
                    <a:pt x="288288" y="985529"/>
                  </a:lnTo>
                  <a:lnTo>
                    <a:pt x="302041" y="971779"/>
                  </a:lnTo>
                  <a:lnTo>
                    <a:pt x="316059" y="958557"/>
                  </a:lnTo>
                  <a:lnTo>
                    <a:pt x="330341" y="946129"/>
                  </a:lnTo>
                  <a:lnTo>
                    <a:pt x="344888" y="933965"/>
                  </a:lnTo>
                  <a:lnTo>
                    <a:pt x="359963" y="922066"/>
                  </a:lnTo>
                  <a:lnTo>
                    <a:pt x="374774" y="910695"/>
                  </a:lnTo>
                  <a:lnTo>
                    <a:pt x="389850" y="899589"/>
                  </a:lnTo>
                  <a:lnTo>
                    <a:pt x="405454" y="889541"/>
                  </a:lnTo>
                  <a:lnTo>
                    <a:pt x="420794" y="879757"/>
                  </a:lnTo>
                  <a:lnTo>
                    <a:pt x="436664" y="870238"/>
                  </a:lnTo>
                  <a:lnTo>
                    <a:pt x="452533" y="861511"/>
                  </a:lnTo>
                  <a:lnTo>
                    <a:pt x="468666" y="853314"/>
                  </a:lnTo>
                  <a:lnTo>
                    <a:pt x="485064" y="845646"/>
                  </a:lnTo>
                  <a:lnTo>
                    <a:pt x="501727" y="838242"/>
                  </a:lnTo>
                  <a:lnTo>
                    <a:pt x="518389" y="831631"/>
                  </a:lnTo>
                  <a:lnTo>
                    <a:pt x="535316" y="825285"/>
                  </a:lnTo>
                  <a:lnTo>
                    <a:pt x="552243" y="819732"/>
                  </a:lnTo>
                  <a:lnTo>
                    <a:pt x="569435" y="814972"/>
                  </a:lnTo>
                  <a:lnTo>
                    <a:pt x="586891" y="810477"/>
                  </a:lnTo>
                  <a:lnTo>
                    <a:pt x="604347" y="806510"/>
                  </a:lnTo>
                  <a:lnTo>
                    <a:pt x="622067" y="803337"/>
                  </a:lnTo>
                  <a:lnTo>
                    <a:pt x="639787" y="800693"/>
                  </a:lnTo>
                  <a:lnTo>
                    <a:pt x="657508" y="798577"/>
                  </a:lnTo>
                  <a:lnTo>
                    <a:pt x="675757" y="796991"/>
                  </a:lnTo>
                  <a:lnTo>
                    <a:pt x="693742" y="796197"/>
                  </a:lnTo>
                  <a:lnTo>
                    <a:pt x="711992" y="795933"/>
                  </a:lnTo>
                  <a:close/>
                  <a:moveTo>
                    <a:pt x="1463280" y="660400"/>
                  </a:moveTo>
                  <a:lnTo>
                    <a:pt x="1469893" y="660400"/>
                  </a:lnTo>
                  <a:lnTo>
                    <a:pt x="1477034" y="660665"/>
                  </a:lnTo>
                  <a:lnTo>
                    <a:pt x="1483912" y="660929"/>
                  </a:lnTo>
                  <a:lnTo>
                    <a:pt x="1490789" y="661988"/>
                  </a:lnTo>
                  <a:lnTo>
                    <a:pt x="1497666" y="663046"/>
                  </a:lnTo>
                  <a:lnTo>
                    <a:pt x="1504279" y="664898"/>
                  </a:lnTo>
                  <a:lnTo>
                    <a:pt x="1510891" y="666750"/>
                  </a:lnTo>
                  <a:lnTo>
                    <a:pt x="1516975" y="668867"/>
                  </a:lnTo>
                  <a:lnTo>
                    <a:pt x="1523323" y="671248"/>
                  </a:lnTo>
                  <a:lnTo>
                    <a:pt x="1529142" y="673894"/>
                  </a:lnTo>
                  <a:lnTo>
                    <a:pt x="1535226" y="676804"/>
                  </a:lnTo>
                  <a:lnTo>
                    <a:pt x="1540780" y="679979"/>
                  </a:lnTo>
                  <a:lnTo>
                    <a:pt x="1546599" y="683683"/>
                  </a:lnTo>
                  <a:lnTo>
                    <a:pt x="1551625" y="687123"/>
                  </a:lnTo>
                  <a:lnTo>
                    <a:pt x="1556915" y="691356"/>
                  </a:lnTo>
                  <a:lnTo>
                    <a:pt x="1561676" y="695590"/>
                  </a:lnTo>
                  <a:lnTo>
                    <a:pt x="1566437" y="700088"/>
                  </a:lnTo>
                  <a:lnTo>
                    <a:pt x="1570934" y="704850"/>
                  </a:lnTo>
                  <a:lnTo>
                    <a:pt x="1575431" y="709613"/>
                  </a:lnTo>
                  <a:lnTo>
                    <a:pt x="1579134" y="714640"/>
                  </a:lnTo>
                  <a:lnTo>
                    <a:pt x="1583101" y="719931"/>
                  </a:lnTo>
                  <a:lnTo>
                    <a:pt x="1586540" y="725223"/>
                  </a:lnTo>
                  <a:lnTo>
                    <a:pt x="1589978" y="731044"/>
                  </a:lnTo>
                  <a:lnTo>
                    <a:pt x="1592888" y="736600"/>
                  </a:lnTo>
                  <a:lnTo>
                    <a:pt x="1595533" y="742685"/>
                  </a:lnTo>
                  <a:lnTo>
                    <a:pt x="1597914" y="748771"/>
                  </a:lnTo>
                  <a:lnTo>
                    <a:pt x="1600030" y="754856"/>
                  </a:lnTo>
                  <a:lnTo>
                    <a:pt x="1601881" y="761206"/>
                  </a:lnTo>
                  <a:lnTo>
                    <a:pt x="1603204" y="767556"/>
                  </a:lnTo>
                  <a:lnTo>
                    <a:pt x="1604526" y="774435"/>
                  </a:lnTo>
                  <a:lnTo>
                    <a:pt x="1605320" y="781050"/>
                  </a:lnTo>
                  <a:lnTo>
                    <a:pt x="1605584" y="787665"/>
                  </a:lnTo>
                  <a:lnTo>
                    <a:pt x="1605849" y="794544"/>
                  </a:lnTo>
                  <a:lnTo>
                    <a:pt x="1604791" y="967581"/>
                  </a:lnTo>
                  <a:lnTo>
                    <a:pt x="1781745" y="968375"/>
                  </a:lnTo>
                  <a:lnTo>
                    <a:pt x="1788887" y="968640"/>
                  </a:lnTo>
                  <a:lnTo>
                    <a:pt x="1795764" y="969169"/>
                  </a:lnTo>
                  <a:lnTo>
                    <a:pt x="1802641" y="970227"/>
                  </a:lnTo>
                  <a:lnTo>
                    <a:pt x="1809518" y="971285"/>
                  </a:lnTo>
                  <a:lnTo>
                    <a:pt x="1815866" y="972873"/>
                  </a:lnTo>
                  <a:lnTo>
                    <a:pt x="1822479" y="974725"/>
                  </a:lnTo>
                  <a:lnTo>
                    <a:pt x="1828827" y="977106"/>
                  </a:lnTo>
                  <a:lnTo>
                    <a:pt x="1834911" y="979488"/>
                  </a:lnTo>
                  <a:lnTo>
                    <a:pt x="1840994" y="982133"/>
                  </a:lnTo>
                  <a:lnTo>
                    <a:pt x="1846813" y="985044"/>
                  </a:lnTo>
                  <a:lnTo>
                    <a:pt x="1852633" y="988219"/>
                  </a:lnTo>
                  <a:lnTo>
                    <a:pt x="1857923" y="991923"/>
                  </a:lnTo>
                  <a:lnTo>
                    <a:pt x="1863213" y="995363"/>
                  </a:lnTo>
                  <a:lnTo>
                    <a:pt x="1868503" y="999596"/>
                  </a:lnTo>
                  <a:lnTo>
                    <a:pt x="1873264" y="1003829"/>
                  </a:lnTo>
                  <a:lnTo>
                    <a:pt x="1878025" y="1008327"/>
                  </a:lnTo>
                  <a:lnTo>
                    <a:pt x="1882522" y="1012825"/>
                  </a:lnTo>
                  <a:lnTo>
                    <a:pt x="1886754" y="1017852"/>
                  </a:lnTo>
                  <a:lnTo>
                    <a:pt x="1890986" y="1022879"/>
                  </a:lnTo>
                  <a:lnTo>
                    <a:pt x="1894689" y="1027906"/>
                  </a:lnTo>
                  <a:lnTo>
                    <a:pt x="1898128" y="1033463"/>
                  </a:lnTo>
                  <a:lnTo>
                    <a:pt x="1901302" y="1039283"/>
                  </a:lnTo>
                  <a:lnTo>
                    <a:pt x="1904211" y="1044840"/>
                  </a:lnTo>
                  <a:lnTo>
                    <a:pt x="1907385" y="1050660"/>
                  </a:lnTo>
                  <a:lnTo>
                    <a:pt x="1909766" y="1056746"/>
                  </a:lnTo>
                  <a:lnTo>
                    <a:pt x="1911882" y="1063096"/>
                  </a:lnTo>
                  <a:lnTo>
                    <a:pt x="1913469" y="1069181"/>
                  </a:lnTo>
                  <a:lnTo>
                    <a:pt x="1915056" y="1075796"/>
                  </a:lnTo>
                  <a:lnTo>
                    <a:pt x="1916114" y="1082410"/>
                  </a:lnTo>
                  <a:lnTo>
                    <a:pt x="1916908" y="1089290"/>
                  </a:lnTo>
                  <a:lnTo>
                    <a:pt x="1917436" y="1095640"/>
                  </a:lnTo>
                  <a:lnTo>
                    <a:pt x="1917701" y="1102783"/>
                  </a:lnTo>
                  <a:lnTo>
                    <a:pt x="1917436" y="1109663"/>
                  </a:lnTo>
                  <a:lnTo>
                    <a:pt x="1916908" y="1116277"/>
                  </a:lnTo>
                  <a:lnTo>
                    <a:pt x="1915849" y="1123156"/>
                  </a:lnTo>
                  <a:lnTo>
                    <a:pt x="1914791" y="1129506"/>
                  </a:lnTo>
                  <a:lnTo>
                    <a:pt x="1913204" y="1136121"/>
                  </a:lnTo>
                  <a:lnTo>
                    <a:pt x="1911088" y="1142471"/>
                  </a:lnTo>
                  <a:lnTo>
                    <a:pt x="1908972" y="1148556"/>
                  </a:lnTo>
                  <a:lnTo>
                    <a:pt x="1906592" y="1154642"/>
                  </a:lnTo>
                  <a:lnTo>
                    <a:pt x="1903682" y="1160463"/>
                  </a:lnTo>
                  <a:lnTo>
                    <a:pt x="1900773" y="1166283"/>
                  </a:lnTo>
                  <a:lnTo>
                    <a:pt x="1897599" y="1171840"/>
                  </a:lnTo>
                  <a:lnTo>
                    <a:pt x="1893896" y="1177131"/>
                  </a:lnTo>
                  <a:lnTo>
                    <a:pt x="1889928" y="1182158"/>
                  </a:lnTo>
                  <a:lnTo>
                    <a:pt x="1885960" y="1187450"/>
                  </a:lnTo>
                  <a:lnTo>
                    <a:pt x="1881728" y="1192213"/>
                  </a:lnTo>
                  <a:lnTo>
                    <a:pt x="1876967" y="1196975"/>
                  </a:lnTo>
                  <a:lnTo>
                    <a:pt x="1872206" y="1201208"/>
                  </a:lnTo>
                  <a:lnTo>
                    <a:pt x="1867445" y="1205442"/>
                  </a:lnTo>
                  <a:lnTo>
                    <a:pt x="1862155" y="1209411"/>
                  </a:lnTo>
                  <a:lnTo>
                    <a:pt x="1856600" y="1212850"/>
                  </a:lnTo>
                  <a:lnTo>
                    <a:pt x="1851046" y="1216554"/>
                  </a:lnTo>
                  <a:lnTo>
                    <a:pt x="1845491" y="1219465"/>
                  </a:lnTo>
                  <a:lnTo>
                    <a:pt x="1839407" y="1222375"/>
                  </a:lnTo>
                  <a:lnTo>
                    <a:pt x="1833588" y="1225021"/>
                  </a:lnTo>
                  <a:lnTo>
                    <a:pt x="1827240" y="1227402"/>
                  </a:lnTo>
                  <a:lnTo>
                    <a:pt x="1821156" y="1229519"/>
                  </a:lnTo>
                  <a:lnTo>
                    <a:pt x="1814544" y="1231371"/>
                  </a:lnTo>
                  <a:lnTo>
                    <a:pt x="1807931" y="1232958"/>
                  </a:lnTo>
                  <a:lnTo>
                    <a:pt x="1801054" y="1234017"/>
                  </a:lnTo>
                  <a:lnTo>
                    <a:pt x="1794177" y="1234546"/>
                  </a:lnTo>
                  <a:lnTo>
                    <a:pt x="1787300" y="1235340"/>
                  </a:lnTo>
                  <a:lnTo>
                    <a:pt x="1780158" y="1235340"/>
                  </a:lnTo>
                  <a:lnTo>
                    <a:pt x="1603204" y="1234281"/>
                  </a:lnTo>
                  <a:lnTo>
                    <a:pt x="1602410" y="1407319"/>
                  </a:lnTo>
                  <a:lnTo>
                    <a:pt x="1602146" y="1413933"/>
                  </a:lnTo>
                  <a:lnTo>
                    <a:pt x="1601617" y="1420813"/>
                  </a:lnTo>
                  <a:lnTo>
                    <a:pt x="1600559" y="1427692"/>
                  </a:lnTo>
                  <a:lnTo>
                    <a:pt x="1599501" y="1434306"/>
                  </a:lnTo>
                  <a:lnTo>
                    <a:pt x="1597914" y="1440392"/>
                  </a:lnTo>
                  <a:lnTo>
                    <a:pt x="1595798" y="1446742"/>
                  </a:lnTo>
                  <a:lnTo>
                    <a:pt x="1593682" y="1453092"/>
                  </a:lnTo>
                  <a:lnTo>
                    <a:pt x="1591301" y="1459177"/>
                  </a:lnTo>
                  <a:lnTo>
                    <a:pt x="1588656" y="1464998"/>
                  </a:lnTo>
                  <a:lnTo>
                    <a:pt x="1585482" y="1470819"/>
                  </a:lnTo>
                  <a:lnTo>
                    <a:pt x="1582043" y="1476111"/>
                  </a:lnTo>
                  <a:lnTo>
                    <a:pt x="1578605" y="1481931"/>
                  </a:lnTo>
                  <a:lnTo>
                    <a:pt x="1574637" y="1486958"/>
                  </a:lnTo>
                  <a:lnTo>
                    <a:pt x="1570670" y="1491986"/>
                  </a:lnTo>
                  <a:lnTo>
                    <a:pt x="1566437" y="1496748"/>
                  </a:lnTo>
                  <a:lnTo>
                    <a:pt x="1561941" y="1501511"/>
                  </a:lnTo>
                  <a:lnTo>
                    <a:pt x="1557180" y="1505744"/>
                  </a:lnTo>
                  <a:lnTo>
                    <a:pt x="1552154" y="1509713"/>
                  </a:lnTo>
                  <a:lnTo>
                    <a:pt x="1546864" y="1513946"/>
                  </a:lnTo>
                  <a:lnTo>
                    <a:pt x="1541309" y="1517650"/>
                  </a:lnTo>
                  <a:lnTo>
                    <a:pt x="1536019" y="1521090"/>
                  </a:lnTo>
                  <a:lnTo>
                    <a:pt x="1530200" y="1524000"/>
                  </a:lnTo>
                  <a:lnTo>
                    <a:pt x="1524381" y="1527175"/>
                  </a:lnTo>
                  <a:lnTo>
                    <a:pt x="1518297" y="1529821"/>
                  </a:lnTo>
                  <a:lnTo>
                    <a:pt x="1511949" y="1532202"/>
                  </a:lnTo>
                  <a:lnTo>
                    <a:pt x="1505601" y="1534319"/>
                  </a:lnTo>
                  <a:lnTo>
                    <a:pt x="1499253" y="1535906"/>
                  </a:lnTo>
                  <a:lnTo>
                    <a:pt x="1492640" y="1537494"/>
                  </a:lnTo>
                  <a:lnTo>
                    <a:pt x="1485763" y="1538288"/>
                  </a:lnTo>
                  <a:lnTo>
                    <a:pt x="1478886" y="1539346"/>
                  </a:lnTo>
                  <a:lnTo>
                    <a:pt x="1472009" y="1539875"/>
                  </a:lnTo>
                  <a:lnTo>
                    <a:pt x="1464867" y="1539875"/>
                  </a:lnTo>
                  <a:lnTo>
                    <a:pt x="1458255" y="1539611"/>
                  </a:lnTo>
                  <a:lnTo>
                    <a:pt x="1451113" y="1539346"/>
                  </a:lnTo>
                  <a:lnTo>
                    <a:pt x="1444236" y="1538288"/>
                  </a:lnTo>
                  <a:lnTo>
                    <a:pt x="1437623" y="1536965"/>
                  </a:lnTo>
                  <a:lnTo>
                    <a:pt x="1431010" y="1535377"/>
                  </a:lnTo>
                  <a:lnTo>
                    <a:pt x="1424398" y="1533525"/>
                  </a:lnTo>
                  <a:lnTo>
                    <a:pt x="1418314" y="1531673"/>
                  </a:lnTo>
                  <a:lnTo>
                    <a:pt x="1411966" y="1529292"/>
                  </a:lnTo>
                  <a:lnTo>
                    <a:pt x="1406147" y="1526381"/>
                  </a:lnTo>
                  <a:lnTo>
                    <a:pt x="1400063" y="1523471"/>
                  </a:lnTo>
                  <a:lnTo>
                    <a:pt x="1394509" y="1520296"/>
                  </a:lnTo>
                  <a:lnTo>
                    <a:pt x="1388690" y="1516592"/>
                  </a:lnTo>
                  <a:lnTo>
                    <a:pt x="1383399" y="1512888"/>
                  </a:lnTo>
                  <a:lnTo>
                    <a:pt x="1378374" y="1508919"/>
                  </a:lnTo>
                  <a:lnTo>
                    <a:pt x="1373348" y="1504686"/>
                  </a:lnTo>
                  <a:lnTo>
                    <a:pt x="1368852" y="1500188"/>
                  </a:lnTo>
                  <a:lnTo>
                    <a:pt x="1364355" y="1495425"/>
                  </a:lnTo>
                  <a:lnTo>
                    <a:pt x="1359858" y="1490663"/>
                  </a:lnTo>
                  <a:lnTo>
                    <a:pt x="1356155" y="1485636"/>
                  </a:lnTo>
                  <a:lnTo>
                    <a:pt x="1352188" y="1480344"/>
                  </a:lnTo>
                  <a:lnTo>
                    <a:pt x="1348749" y="1475052"/>
                  </a:lnTo>
                  <a:lnTo>
                    <a:pt x="1345311" y="1469496"/>
                  </a:lnTo>
                  <a:lnTo>
                    <a:pt x="1342401" y="1463675"/>
                  </a:lnTo>
                  <a:lnTo>
                    <a:pt x="1339756" y="1457854"/>
                  </a:lnTo>
                  <a:lnTo>
                    <a:pt x="1337375" y="1451504"/>
                  </a:lnTo>
                  <a:lnTo>
                    <a:pt x="1335259" y="1445154"/>
                  </a:lnTo>
                  <a:lnTo>
                    <a:pt x="1333408" y="1439069"/>
                  </a:lnTo>
                  <a:lnTo>
                    <a:pt x="1332085" y="1432454"/>
                  </a:lnTo>
                  <a:lnTo>
                    <a:pt x="1330763" y="1425840"/>
                  </a:lnTo>
                  <a:lnTo>
                    <a:pt x="1329969" y="1419490"/>
                  </a:lnTo>
                  <a:lnTo>
                    <a:pt x="1329440" y="1412611"/>
                  </a:lnTo>
                  <a:lnTo>
                    <a:pt x="1329440" y="1405731"/>
                  </a:lnTo>
                  <a:lnTo>
                    <a:pt x="1330234" y="1232958"/>
                  </a:lnTo>
                  <a:lnTo>
                    <a:pt x="1153279" y="1231636"/>
                  </a:lnTo>
                  <a:lnTo>
                    <a:pt x="1146402" y="1231371"/>
                  </a:lnTo>
                  <a:lnTo>
                    <a:pt x="1139525" y="1231106"/>
                  </a:lnTo>
                  <a:lnTo>
                    <a:pt x="1132648" y="1230048"/>
                  </a:lnTo>
                  <a:lnTo>
                    <a:pt x="1125771" y="1228990"/>
                  </a:lnTo>
                  <a:lnTo>
                    <a:pt x="1119423" y="1227138"/>
                  </a:lnTo>
                  <a:lnTo>
                    <a:pt x="1112810" y="1225286"/>
                  </a:lnTo>
                  <a:lnTo>
                    <a:pt x="1106462" y="1223433"/>
                  </a:lnTo>
                  <a:lnTo>
                    <a:pt x="1100378" y="1221052"/>
                  </a:lnTo>
                  <a:lnTo>
                    <a:pt x="1094295" y="1218406"/>
                  </a:lnTo>
                  <a:lnTo>
                    <a:pt x="1088476" y="1215231"/>
                  </a:lnTo>
                  <a:lnTo>
                    <a:pt x="1082656" y="1212056"/>
                  </a:lnTo>
                  <a:lnTo>
                    <a:pt x="1077102" y="1208352"/>
                  </a:lnTo>
                  <a:lnTo>
                    <a:pt x="1071812" y="1204648"/>
                  </a:lnTo>
                  <a:lnTo>
                    <a:pt x="1066786" y="1200679"/>
                  </a:lnTo>
                  <a:lnTo>
                    <a:pt x="1062025" y="1196446"/>
                  </a:lnTo>
                  <a:lnTo>
                    <a:pt x="1057264" y="1192213"/>
                  </a:lnTo>
                  <a:lnTo>
                    <a:pt x="1052767" y="1187450"/>
                  </a:lnTo>
                  <a:lnTo>
                    <a:pt x="1048271" y="1182688"/>
                  </a:lnTo>
                  <a:lnTo>
                    <a:pt x="1044303" y="1177396"/>
                  </a:lnTo>
                  <a:lnTo>
                    <a:pt x="1040600" y="1172104"/>
                  </a:lnTo>
                  <a:lnTo>
                    <a:pt x="1036897" y="1166813"/>
                  </a:lnTo>
                  <a:lnTo>
                    <a:pt x="1033723" y="1161256"/>
                  </a:lnTo>
                  <a:lnTo>
                    <a:pt x="1030549" y="1155435"/>
                  </a:lnTo>
                  <a:lnTo>
                    <a:pt x="1027904" y="1149615"/>
                  </a:lnTo>
                  <a:lnTo>
                    <a:pt x="1025523" y="1143265"/>
                  </a:lnTo>
                  <a:lnTo>
                    <a:pt x="1023407" y="1137444"/>
                  </a:lnTo>
                  <a:lnTo>
                    <a:pt x="1021820" y="1130829"/>
                  </a:lnTo>
                  <a:lnTo>
                    <a:pt x="1020233" y="1124215"/>
                  </a:lnTo>
                  <a:lnTo>
                    <a:pt x="1019175" y="1117600"/>
                  </a:lnTo>
                  <a:lnTo>
                    <a:pt x="1018117" y="1111250"/>
                  </a:lnTo>
                  <a:lnTo>
                    <a:pt x="1017853" y="1104371"/>
                  </a:lnTo>
                  <a:lnTo>
                    <a:pt x="1017588" y="1097492"/>
                  </a:lnTo>
                  <a:lnTo>
                    <a:pt x="1017853" y="1090613"/>
                  </a:lnTo>
                  <a:lnTo>
                    <a:pt x="1018382" y="1083733"/>
                  </a:lnTo>
                  <a:lnTo>
                    <a:pt x="1019440" y="1077383"/>
                  </a:lnTo>
                  <a:lnTo>
                    <a:pt x="1020498" y="1070769"/>
                  </a:lnTo>
                  <a:lnTo>
                    <a:pt x="1022085" y="1064154"/>
                  </a:lnTo>
                  <a:lnTo>
                    <a:pt x="1024201" y="1057804"/>
                  </a:lnTo>
                  <a:lnTo>
                    <a:pt x="1026317" y="1051719"/>
                  </a:lnTo>
                  <a:lnTo>
                    <a:pt x="1028697" y="1045633"/>
                  </a:lnTo>
                  <a:lnTo>
                    <a:pt x="1031607" y="1039813"/>
                  </a:lnTo>
                  <a:lnTo>
                    <a:pt x="1034516" y="1033992"/>
                  </a:lnTo>
                  <a:lnTo>
                    <a:pt x="1037690" y="1028435"/>
                  </a:lnTo>
                  <a:lnTo>
                    <a:pt x="1041394" y="1023144"/>
                  </a:lnTo>
                  <a:lnTo>
                    <a:pt x="1045361" y="1017852"/>
                  </a:lnTo>
                  <a:lnTo>
                    <a:pt x="1049329" y="1012825"/>
                  </a:lnTo>
                  <a:lnTo>
                    <a:pt x="1053561" y="1008063"/>
                  </a:lnTo>
                  <a:lnTo>
                    <a:pt x="1058057" y="1003565"/>
                  </a:lnTo>
                  <a:lnTo>
                    <a:pt x="1062818" y="999067"/>
                  </a:lnTo>
                  <a:lnTo>
                    <a:pt x="1067844" y="994833"/>
                  </a:lnTo>
                  <a:lnTo>
                    <a:pt x="1073134" y="990865"/>
                  </a:lnTo>
                  <a:lnTo>
                    <a:pt x="1078689" y="987160"/>
                  </a:lnTo>
                  <a:lnTo>
                    <a:pt x="1083979" y="983721"/>
                  </a:lnTo>
                  <a:lnTo>
                    <a:pt x="1089798" y="980546"/>
                  </a:lnTo>
                  <a:lnTo>
                    <a:pt x="1095617" y="977635"/>
                  </a:lnTo>
                  <a:lnTo>
                    <a:pt x="1101701" y="975254"/>
                  </a:lnTo>
                  <a:lnTo>
                    <a:pt x="1108049" y="972873"/>
                  </a:lnTo>
                  <a:lnTo>
                    <a:pt x="1114133" y="970756"/>
                  </a:lnTo>
                  <a:lnTo>
                    <a:pt x="1120745" y="968904"/>
                  </a:lnTo>
                  <a:lnTo>
                    <a:pt x="1127358" y="967581"/>
                  </a:lnTo>
                  <a:lnTo>
                    <a:pt x="1134235" y="966258"/>
                  </a:lnTo>
                  <a:lnTo>
                    <a:pt x="1141112" y="965465"/>
                  </a:lnTo>
                  <a:lnTo>
                    <a:pt x="1147989" y="965200"/>
                  </a:lnTo>
                  <a:lnTo>
                    <a:pt x="1155131" y="964935"/>
                  </a:lnTo>
                  <a:lnTo>
                    <a:pt x="1332085" y="965994"/>
                  </a:lnTo>
                  <a:lnTo>
                    <a:pt x="1332879" y="793221"/>
                  </a:lnTo>
                  <a:lnTo>
                    <a:pt x="1333143" y="786342"/>
                  </a:lnTo>
                  <a:lnTo>
                    <a:pt x="1333672" y="779463"/>
                  </a:lnTo>
                  <a:lnTo>
                    <a:pt x="1334730" y="772583"/>
                  </a:lnTo>
                  <a:lnTo>
                    <a:pt x="1335788" y="765969"/>
                  </a:lnTo>
                  <a:lnTo>
                    <a:pt x="1337375" y="759883"/>
                  </a:lnTo>
                  <a:lnTo>
                    <a:pt x="1339227" y="753269"/>
                  </a:lnTo>
                  <a:lnTo>
                    <a:pt x="1341608" y="747448"/>
                  </a:lnTo>
                  <a:lnTo>
                    <a:pt x="1343988" y="741098"/>
                  </a:lnTo>
                  <a:lnTo>
                    <a:pt x="1346633" y="735013"/>
                  </a:lnTo>
                  <a:lnTo>
                    <a:pt x="1349807" y="729456"/>
                  </a:lnTo>
                  <a:lnTo>
                    <a:pt x="1353246" y="723900"/>
                  </a:lnTo>
                  <a:lnTo>
                    <a:pt x="1356684" y="718344"/>
                  </a:lnTo>
                  <a:lnTo>
                    <a:pt x="1360652" y="713317"/>
                  </a:lnTo>
                  <a:lnTo>
                    <a:pt x="1364355" y="708290"/>
                  </a:lnTo>
                  <a:lnTo>
                    <a:pt x="1368852" y="703527"/>
                  </a:lnTo>
                  <a:lnTo>
                    <a:pt x="1373348" y="698765"/>
                  </a:lnTo>
                  <a:lnTo>
                    <a:pt x="1378109" y="694267"/>
                  </a:lnTo>
                  <a:lnTo>
                    <a:pt x="1383135" y="690298"/>
                  </a:lnTo>
                  <a:lnTo>
                    <a:pt x="1388161" y="686329"/>
                  </a:lnTo>
                  <a:lnTo>
                    <a:pt x="1393451" y="682890"/>
                  </a:lnTo>
                  <a:lnTo>
                    <a:pt x="1399270" y="679186"/>
                  </a:lnTo>
                  <a:lnTo>
                    <a:pt x="1404824" y="676275"/>
                  </a:lnTo>
                  <a:lnTo>
                    <a:pt x="1410908" y="673365"/>
                  </a:lnTo>
                  <a:lnTo>
                    <a:pt x="1416992" y="670454"/>
                  </a:lnTo>
                  <a:lnTo>
                    <a:pt x="1423075" y="668073"/>
                  </a:lnTo>
                  <a:lnTo>
                    <a:pt x="1429688" y="666221"/>
                  </a:lnTo>
                  <a:lnTo>
                    <a:pt x="1436036" y="664369"/>
                  </a:lnTo>
                  <a:lnTo>
                    <a:pt x="1442649" y="662781"/>
                  </a:lnTo>
                  <a:lnTo>
                    <a:pt x="1449261" y="661988"/>
                  </a:lnTo>
                  <a:lnTo>
                    <a:pt x="1456138" y="660929"/>
                  </a:lnTo>
                  <a:lnTo>
                    <a:pt x="1463280" y="660400"/>
                  </a:lnTo>
                  <a:close/>
                  <a:moveTo>
                    <a:pt x="714108" y="0"/>
                  </a:moveTo>
                  <a:lnTo>
                    <a:pt x="723364" y="0"/>
                  </a:lnTo>
                  <a:lnTo>
                    <a:pt x="732621" y="264"/>
                  </a:lnTo>
                  <a:lnTo>
                    <a:pt x="741349" y="529"/>
                  </a:lnTo>
                  <a:lnTo>
                    <a:pt x="750606" y="1058"/>
                  </a:lnTo>
                  <a:lnTo>
                    <a:pt x="759599" y="2115"/>
                  </a:lnTo>
                  <a:lnTo>
                    <a:pt x="768591" y="3173"/>
                  </a:lnTo>
                  <a:lnTo>
                    <a:pt x="777319" y="4495"/>
                  </a:lnTo>
                  <a:lnTo>
                    <a:pt x="786312" y="5817"/>
                  </a:lnTo>
                  <a:lnTo>
                    <a:pt x="795040" y="7404"/>
                  </a:lnTo>
                  <a:lnTo>
                    <a:pt x="803503" y="9520"/>
                  </a:lnTo>
                  <a:lnTo>
                    <a:pt x="812231" y="11635"/>
                  </a:lnTo>
                  <a:lnTo>
                    <a:pt x="820959" y="14015"/>
                  </a:lnTo>
                  <a:lnTo>
                    <a:pt x="829158" y="16395"/>
                  </a:lnTo>
                  <a:lnTo>
                    <a:pt x="837622" y="19039"/>
                  </a:lnTo>
                  <a:lnTo>
                    <a:pt x="845821" y="21948"/>
                  </a:lnTo>
                  <a:lnTo>
                    <a:pt x="853755" y="24856"/>
                  </a:lnTo>
                  <a:lnTo>
                    <a:pt x="861954" y="28294"/>
                  </a:lnTo>
                  <a:lnTo>
                    <a:pt x="869889" y="31732"/>
                  </a:lnTo>
                  <a:lnTo>
                    <a:pt x="877559" y="35434"/>
                  </a:lnTo>
                  <a:lnTo>
                    <a:pt x="885493" y="39136"/>
                  </a:lnTo>
                  <a:lnTo>
                    <a:pt x="892899" y="43102"/>
                  </a:lnTo>
                  <a:lnTo>
                    <a:pt x="900569" y="47333"/>
                  </a:lnTo>
                  <a:lnTo>
                    <a:pt x="907710" y="51299"/>
                  </a:lnTo>
                  <a:lnTo>
                    <a:pt x="915116" y="56059"/>
                  </a:lnTo>
                  <a:lnTo>
                    <a:pt x="922257" y="60554"/>
                  </a:lnTo>
                  <a:lnTo>
                    <a:pt x="929398" y="65314"/>
                  </a:lnTo>
                  <a:lnTo>
                    <a:pt x="936274" y="70338"/>
                  </a:lnTo>
                  <a:lnTo>
                    <a:pt x="943151" y="75362"/>
                  </a:lnTo>
                  <a:lnTo>
                    <a:pt x="949763" y="80915"/>
                  </a:lnTo>
                  <a:lnTo>
                    <a:pt x="956111" y="86204"/>
                  </a:lnTo>
                  <a:lnTo>
                    <a:pt x="962458" y="91757"/>
                  </a:lnTo>
                  <a:lnTo>
                    <a:pt x="968806" y="97575"/>
                  </a:lnTo>
                  <a:lnTo>
                    <a:pt x="974889" y="103392"/>
                  </a:lnTo>
                  <a:lnTo>
                    <a:pt x="980972" y="109474"/>
                  </a:lnTo>
                  <a:lnTo>
                    <a:pt x="986526" y="115556"/>
                  </a:lnTo>
                  <a:lnTo>
                    <a:pt x="992080" y="121902"/>
                  </a:lnTo>
                  <a:lnTo>
                    <a:pt x="997635" y="128513"/>
                  </a:lnTo>
                  <a:lnTo>
                    <a:pt x="1002924" y="134859"/>
                  </a:lnTo>
                  <a:lnTo>
                    <a:pt x="1008214" y="141470"/>
                  </a:lnTo>
                  <a:lnTo>
                    <a:pt x="1013239" y="148345"/>
                  </a:lnTo>
                  <a:lnTo>
                    <a:pt x="1018000" y="155220"/>
                  </a:lnTo>
                  <a:lnTo>
                    <a:pt x="1022761" y="162360"/>
                  </a:lnTo>
                  <a:lnTo>
                    <a:pt x="1027257" y="169499"/>
                  </a:lnTo>
                  <a:lnTo>
                    <a:pt x="1031489" y="176903"/>
                  </a:lnTo>
                  <a:lnTo>
                    <a:pt x="1035720" y="184043"/>
                  </a:lnTo>
                  <a:lnTo>
                    <a:pt x="1039688" y="191711"/>
                  </a:lnTo>
                  <a:lnTo>
                    <a:pt x="1043655" y="199115"/>
                  </a:lnTo>
                  <a:lnTo>
                    <a:pt x="1047093" y="206784"/>
                  </a:lnTo>
                  <a:lnTo>
                    <a:pt x="1050532" y="214717"/>
                  </a:lnTo>
                  <a:lnTo>
                    <a:pt x="1053705" y="222650"/>
                  </a:lnTo>
                  <a:lnTo>
                    <a:pt x="1057144" y="230318"/>
                  </a:lnTo>
                  <a:lnTo>
                    <a:pt x="1059788" y="238780"/>
                  </a:lnTo>
                  <a:lnTo>
                    <a:pt x="1062433" y="246713"/>
                  </a:lnTo>
                  <a:lnTo>
                    <a:pt x="1064814" y="255175"/>
                  </a:lnTo>
                  <a:lnTo>
                    <a:pt x="1067194" y="263372"/>
                  </a:lnTo>
                  <a:lnTo>
                    <a:pt x="1069310" y="271834"/>
                  </a:lnTo>
                  <a:lnTo>
                    <a:pt x="1070897" y="280031"/>
                  </a:lnTo>
                  <a:lnTo>
                    <a:pt x="1072484" y="288757"/>
                  </a:lnTo>
                  <a:lnTo>
                    <a:pt x="1074071" y="297219"/>
                  </a:lnTo>
                  <a:lnTo>
                    <a:pt x="1075129" y="305945"/>
                  </a:lnTo>
                  <a:lnTo>
                    <a:pt x="1076186" y="314936"/>
                  </a:lnTo>
                  <a:lnTo>
                    <a:pt x="1076980" y="323397"/>
                  </a:lnTo>
                  <a:lnTo>
                    <a:pt x="1077509" y="332388"/>
                  </a:lnTo>
                  <a:lnTo>
                    <a:pt x="1077773" y="341379"/>
                  </a:lnTo>
                  <a:lnTo>
                    <a:pt x="1077773" y="350369"/>
                  </a:lnTo>
                  <a:lnTo>
                    <a:pt x="1077509" y="359360"/>
                  </a:lnTo>
                  <a:lnTo>
                    <a:pt x="1077244" y="368350"/>
                  </a:lnTo>
                  <a:lnTo>
                    <a:pt x="1076716" y="377341"/>
                  </a:lnTo>
                  <a:lnTo>
                    <a:pt x="1075658" y="385803"/>
                  </a:lnTo>
                  <a:lnTo>
                    <a:pt x="1074600" y="394793"/>
                  </a:lnTo>
                  <a:lnTo>
                    <a:pt x="1073277" y="403519"/>
                  </a:lnTo>
                  <a:lnTo>
                    <a:pt x="1071955" y="411981"/>
                  </a:lnTo>
                  <a:lnTo>
                    <a:pt x="1070103" y="420707"/>
                  </a:lnTo>
                  <a:lnTo>
                    <a:pt x="1068252" y="428905"/>
                  </a:lnTo>
                  <a:lnTo>
                    <a:pt x="1065872" y="437366"/>
                  </a:lnTo>
                  <a:lnTo>
                    <a:pt x="1063756" y="445564"/>
                  </a:lnTo>
                  <a:lnTo>
                    <a:pt x="1061111" y="454026"/>
                  </a:lnTo>
                  <a:lnTo>
                    <a:pt x="1058466" y="461958"/>
                  </a:lnTo>
                  <a:lnTo>
                    <a:pt x="1055557" y="469891"/>
                  </a:lnTo>
                  <a:lnTo>
                    <a:pt x="1052383" y="478089"/>
                  </a:lnTo>
                  <a:lnTo>
                    <a:pt x="1048945" y="485757"/>
                  </a:lnTo>
                  <a:lnTo>
                    <a:pt x="1045506" y="493426"/>
                  </a:lnTo>
                  <a:lnTo>
                    <a:pt x="1041804" y="501358"/>
                  </a:lnTo>
                  <a:lnTo>
                    <a:pt x="1038101" y="508762"/>
                  </a:lnTo>
                  <a:lnTo>
                    <a:pt x="1033869" y="516166"/>
                  </a:lnTo>
                  <a:lnTo>
                    <a:pt x="1029637" y="523570"/>
                  </a:lnTo>
                  <a:lnTo>
                    <a:pt x="1025141" y="530710"/>
                  </a:lnTo>
                  <a:lnTo>
                    <a:pt x="1020380" y="537850"/>
                  </a:lnTo>
                  <a:lnTo>
                    <a:pt x="1015620" y="544725"/>
                  </a:lnTo>
                  <a:lnTo>
                    <a:pt x="1010859" y="551864"/>
                  </a:lnTo>
                  <a:lnTo>
                    <a:pt x="1005834" y="558211"/>
                  </a:lnTo>
                  <a:lnTo>
                    <a:pt x="1000544" y="564821"/>
                  </a:lnTo>
                  <a:lnTo>
                    <a:pt x="995254" y="571432"/>
                  </a:lnTo>
                  <a:lnTo>
                    <a:pt x="989436" y="578043"/>
                  </a:lnTo>
                  <a:lnTo>
                    <a:pt x="983882" y="584125"/>
                  </a:lnTo>
                  <a:lnTo>
                    <a:pt x="977798" y="590207"/>
                  </a:lnTo>
                  <a:lnTo>
                    <a:pt x="971980" y="596024"/>
                  </a:lnTo>
                  <a:lnTo>
                    <a:pt x="965632" y="601842"/>
                  </a:lnTo>
                  <a:lnTo>
                    <a:pt x="959549" y="607659"/>
                  </a:lnTo>
                  <a:lnTo>
                    <a:pt x="953201" y="612948"/>
                  </a:lnTo>
                  <a:lnTo>
                    <a:pt x="946325" y="618501"/>
                  </a:lnTo>
                  <a:lnTo>
                    <a:pt x="939713" y="623789"/>
                  </a:lnTo>
                  <a:lnTo>
                    <a:pt x="933100" y="628813"/>
                  </a:lnTo>
                  <a:lnTo>
                    <a:pt x="926224" y="633573"/>
                  </a:lnTo>
                  <a:lnTo>
                    <a:pt x="919083" y="638333"/>
                  </a:lnTo>
                  <a:lnTo>
                    <a:pt x="911942" y="642828"/>
                  </a:lnTo>
                  <a:lnTo>
                    <a:pt x="904536" y="647323"/>
                  </a:lnTo>
                  <a:lnTo>
                    <a:pt x="897131" y="651290"/>
                  </a:lnTo>
                  <a:lnTo>
                    <a:pt x="889461" y="655521"/>
                  </a:lnTo>
                  <a:lnTo>
                    <a:pt x="881791" y="659487"/>
                  </a:lnTo>
                  <a:lnTo>
                    <a:pt x="874120" y="663189"/>
                  </a:lnTo>
                  <a:lnTo>
                    <a:pt x="866186" y="666627"/>
                  </a:lnTo>
                  <a:lnTo>
                    <a:pt x="857987" y="670064"/>
                  </a:lnTo>
                  <a:lnTo>
                    <a:pt x="850052" y="672973"/>
                  </a:lnTo>
                  <a:lnTo>
                    <a:pt x="841853" y="676146"/>
                  </a:lnTo>
                  <a:lnTo>
                    <a:pt x="833654" y="679055"/>
                  </a:lnTo>
                  <a:lnTo>
                    <a:pt x="825455" y="681699"/>
                  </a:lnTo>
                  <a:lnTo>
                    <a:pt x="816992" y="684079"/>
                  </a:lnTo>
                  <a:lnTo>
                    <a:pt x="808264" y="686195"/>
                  </a:lnTo>
                  <a:lnTo>
                    <a:pt x="799800" y="688310"/>
                  </a:lnTo>
                  <a:lnTo>
                    <a:pt x="791072" y="690161"/>
                  </a:lnTo>
                  <a:lnTo>
                    <a:pt x="782609" y="691483"/>
                  </a:lnTo>
                  <a:lnTo>
                    <a:pt x="773616" y="693070"/>
                  </a:lnTo>
                  <a:lnTo>
                    <a:pt x="764624" y="694128"/>
                  </a:lnTo>
                  <a:lnTo>
                    <a:pt x="755632" y="695185"/>
                  </a:lnTo>
                  <a:lnTo>
                    <a:pt x="746639" y="695714"/>
                  </a:lnTo>
                  <a:lnTo>
                    <a:pt x="737647" y="696243"/>
                  </a:lnTo>
                  <a:lnTo>
                    <a:pt x="728390" y="696507"/>
                  </a:lnTo>
                  <a:lnTo>
                    <a:pt x="719133" y="696507"/>
                  </a:lnTo>
                  <a:lnTo>
                    <a:pt x="709876" y="696507"/>
                  </a:lnTo>
                  <a:lnTo>
                    <a:pt x="700883" y="695979"/>
                  </a:lnTo>
                  <a:lnTo>
                    <a:pt x="691891" y="695450"/>
                  </a:lnTo>
                  <a:lnTo>
                    <a:pt x="682898" y="694392"/>
                  </a:lnTo>
                  <a:lnTo>
                    <a:pt x="673906" y="693599"/>
                  </a:lnTo>
                  <a:lnTo>
                    <a:pt x="664913" y="692541"/>
                  </a:lnTo>
                  <a:lnTo>
                    <a:pt x="656186" y="690954"/>
                  </a:lnTo>
                  <a:lnTo>
                    <a:pt x="647458" y="689103"/>
                  </a:lnTo>
                  <a:lnTo>
                    <a:pt x="638730" y="687252"/>
                  </a:lnTo>
                  <a:lnTo>
                    <a:pt x="630266" y="684872"/>
                  </a:lnTo>
                  <a:lnTo>
                    <a:pt x="621538" y="683021"/>
                  </a:lnTo>
                  <a:lnTo>
                    <a:pt x="613339" y="680113"/>
                  </a:lnTo>
                  <a:lnTo>
                    <a:pt x="604876" y="677468"/>
                  </a:lnTo>
                  <a:lnTo>
                    <a:pt x="596676" y="674824"/>
                  </a:lnTo>
                  <a:lnTo>
                    <a:pt x="588478" y="671651"/>
                  </a:lnTo>
                  <a:lnTo>
                    <a:pt x="580543" y="668213"/>
                  </a:lnTo>
                  <a:lnTo>
                    <a:pt x="572873" y="665040"/>
                  </a:lnTo>
                  <a:lnTo>
                    <a:pt x="564674" y="661603"/>
                  </a:lnTo>
                  <a:lnTo>
                    <a:pt x="557004" y="657636"/>
                  </a:lnTo>
                  <a:lnTo>
                    <a:pt x="549598" y="653405"/>
                  </a:lnTo>
                  <a:lnTo>
                    <a:pt x="541928" y="649439"/>
                  </a:lnTo>
                  <a:lnTo>
                    <a:pt x="534787" y="645208"/>
                  </a:lnTo>
                  <a:lnTo>
                    <a:pt x="527382" y="640713"/>
                  </a:lnTo>
                  <a:lnTo>
                    <a:pt x="520241" y="635953"/>
                  </a:lnTo>
                  <a:lnTo>
                    <a:pt x="513364" y="631193"/>
                  </a:lnTo>
                  <a:lnTo>
                    <a:pt x="506223" y="626169"/>
                  </a:lnTo>
                  <a:lnTo>
                    <a:pt x="499611" y="621145"/>
                  </a:lnTo>
                  <a:lnTo>
                    <a:pt x="492734" y="615592"/>
                  </a:lnTo>
                  <a:lnTo>
                    <a:pt x="486122" y="610303"/>
                  </a:lnTo>
                  <a:lnTo>
                    <a:pt x="480039" y="604750"/>
                  </a:lnTo>
                  <a:lnTo>
                    <a:pt x="473691" y="598933"/>
                  </a:lnTo>
                  <a:lnTo>
                    <a:pt x="467873" y="593115"/>
                  </a:lnTo>
                  <a:lnTo>
                    <a:pt x="461790" y="587298"/>
                  </a:lnTo>
                  <a:lnTo>
                    <a:pt x="455971" y="580952"/>
                  </a:lnTo>
                  <a:lnTo>
                    <a:pt x="450152" y="574605"/>
                  </a:lnTo>
                  <a:lnTo>
                    <a:pt x="444863" y="568523"/>
                  </a:lnTo>
                  <a:lnTo>
                    <a:pt x="439573" y="561913"/>
                  </a:lnTo>
                  <a:lnTo>
                    <a:pt x="434283" y="555038"/>
                  </a:lnTo>
                  <a:lnTo>
                    <a:pt x="429258" y="548162"/>
                  </a:lnTo>
                  <a:lnTo>
                    <a:pt x="424497" y="541287"/>
                  </a:lnTo>
                  <a:lnTo>
                    <a:pt x="419737" y="534148"/>
                  </a:lnTo>
                  <a:lnTo>
                    <a:pt x="415240" y="527008"/>
                  </a:lnTo>
                  <a:lnTo>
                    <a:pt x="411009" y="519868"/>
                  </a:lnTo>
                  <a:lnTo>
                    <a:pt x="406777" y="512464"/>
                  </a:lnTo>
                  <a:lnTo>
                    <a:pt x="402545" y="505060"/>
                  </a:lnTo>
                  <a:lnTo>
                    <a:pt x="398842" y="497392"/>
                  </a:lnTo>
                  <a:lnTo>
                    <a:pt x="395140" y="489988"/>
                  </a:lnTo>
                  <a:lnTo>
                    <a:pt x="391966" y="481791"/>
                  </a:lnTo>
                  <a:lnTo>
                    <a:pt x="388792" y="474122"/>
                  </a:lnTo>
                  <a:lnTo>
                    <a:pt x="385618" y="466189"/>
                  </a:lnTo>
                  <a:lnTo>
                    <a:pt x="382709" y="458256"/>
                  </a:lnTo>
                  <a:lnTo>
                    <a:pt x="380064" y="449795"/>
                  </a:lnTo>
                  <a:lnTo>
                    <a:pt x="377684" y="441862"/>
                  </a:lnTo>
                  <a:lnTo>
                    <a:pt x="375303" y="433400"/>
                  </a:lnTo>
                  <a:lnTo>
                    <a:pt x="373187" y="425203"/>
                  </a:lnTo>
                  <a:lnTo>
                    <a:pt x="371336" y="416477"/>
                  </a:lnTo>
                  <a:lnTo>
                    <a:pt x="370014" y="407750"/>
                  </a:lnTo>
                  <a:lnTo>
                    <a:pt x="368427" y="399289"/>
                  </a:lnTo>
                  <a:lnTo>
                    <a:pt x="367369" y="390562"/>
                  </a:lnTo>
                  <a:lnTo>
                    <a:pt x="366311" y="382101"/>
                  </a:lnTo>
                  <a:lnTo>
                    <a:pt x="365517" y="373110"/>
                  </a:lnTo>
                  <a:lnTo>
                    <a:pt x="364988" y="364120"/>
                  </a:lnTo>
                  <a:lnTo>
                    <a:pt x="364724" y="355129"/>
                  </a:lnTo>
                  <a:lnTo>
                    <a:pt x="364724" y="346403"/>
                  </a:lnTo>
                  <a:lnTo>
                    <a:pt x="364988" y="337412"/>
                  </a:lnTo>
                  <a:lnTo>
                    <a:pt x="365253" y="328422"/>
                  </a:lnTo>
                  <a:lnTo>
                    <a:pt x="365782" y="319695"/>
                  </a:lnTo>
                  <a:lnTo>
                    <a:pt x="366575" y="310705"/>
                  </a:lnTo>
                  <a:lnTo>
                    <a:pt x="367898" y="301979"/>
                  </a:lnTo>
                  <a:lnTo>
                    <a:pt x="368956" y="292988"/>
                  </a:lnTo>
                  <a:lnTo>
                    <a:pt x="370542" y="284791"/>
                  </a:lnTo>
                  <a:lnTo>
                    <a:pt x="372394" y="276064"/>
                  </a:lnTo>
                  <a:lnTo>
                    <a:pt x="374245" y="267603"/>
                  </a:lnTo>
                  <a:lnTo>
                    <a:pt x="376626" y="259141"/>
                  </a:lnTo>
                  <a:lnTo>
                    <a:pt x="378477" y="250944"/>
                  </a:lnTo>
                  <a:lnTo>
                    <a:pt x="381386" y="242746"/>
                  </a:lnTo>
                  <a:lnTo>
                    <a:pt x="384031" y="234549"/>
                  </a:lnTo>
                  <a:lnTo>
                    <a:pt x="386940" y="226616"/>
                  </a:lnTo>
                  <a:lnTo>
                    <a:pt x="390114" y="218683"/>
                  </a:lnTo>
                  <a:lnTo>
                    <a:pt x="393553" y="210750"/>
                  </a:lnTo>
                  <a:lnTo>
                    <a:pt x="396991" y="203082"/>
                  </a:lnTo>
                  <a:lnTo>
                    <a:pt x="400694" y="195678"/>
                  </a:lnTo>
                  <a:lnTo>
                    <a:pt x="404396" y="187745"/>
                  </a:lnTo>
                  <a:lnTo>
                    <a:pt x="408628" y="180341"/>
                  </a:lnTo>
                  <a:lnTo>
                    <a:pt x="412860" y="173201"/>
                  </a:lnTo>
                  <a:lnTo>
                    <a:pt x="417356" y="165797"/>
                  </a:lnTo>
                  <a:lnTo>
                    <a:pt x="422117" y="158658"/>
                  </a:lnTo>
                  <a:lnTo>
                    <a:pt x="426878" y="151783"/>
                  </a:lnTo>
                  <a:lnTo>
                    <a:pt x="431638" y="144907"/>
                  </a:lnTo>
                  <a:lnTo>
                    <a:pt x="436664" y="138297"/>
                  </a:lnTo>
                  <a:lnTo>
                    <a:pt x="441953" y="131686"/>
                  </a:lnTo>
                  <a:lnTo>
                    <a:pt x="447243" y="125075"/>
                  </a:lnTo>
                  <a:lnTo>
                    <a:pt x="453062" y="118993"/>
                  </a:lnTo>
                  <a:lnTo>
                    <a:pt x="458616" y="112647"/>
                  </a:lnTo>
                  <a:lnTo>
                    <a:pt x="464434" y="106301"/>
                  </a:lnTo>
                  <a:lnTo>
                    <a:pt x="470518" y="100483"/>
                  </a:lnTo>
                  <a:lnTo>
                    <a:pt x="476865" y="94666"/>
                  </a:lnTo>
                  <a:lnTo>
                    <a:pt x="482948" y="89113"/>
                  </a:lnTo>
                  <a:lnTo>
                    <a:pt x="489560" y="83560"/>
                  </a:lnTo>
                  <a:lnTo>
                    <a:pt x="496172" y="78271"/>
                  </a:lnTo>
                  <a:lnTo>
                    <a:pt x="502520" y="72983"/>
                  </a:lnTo>
                  <a:lnTo>
                    <a:pt x="509397" y="67958"/>
                  </a:lnTo>
                  <a:lnTo>
                    <a:pt x="516538" y="62934"/>
                  </a:lnTo>
                  <a:lnTo>
                    <a:pt x="523414" y="58175"/>
                  </a:lnTo>
                  <a:lnTo>
                    <a:pt x="530820" y="53679"/>
                  </a:lnTo>
                  <a:lnTo>
                    <a:pt x="537961" y="49184"/>
                  </a:lnTo>
                  <a:lnTo>
                    <a:pt x="545367" y="45217"/>
                  </a:lnTo>
                  <a:lnTo>
                    <a:pt x="553301" y="40987"/>
                  </a:lnTo>
                  <a:lnTo>
                    <a:pt x="560707" y="37020"/>
                  </a:lnTo>
                  <a:lnTo>
                    <a:pt x="568377" y="33583"/>
                  </a:lnTo>
                  <a:lnTo>
                    <a:pt x="576311" y="29881"/>
                  </a:lnTo>
                  <a:lnTo>
                    <a:pt x="584510" y="26707"/>
                  </a:lnTo>
                  <a:lnTo>
                    <a:pt x="592445" y="23534"/>
                  </a:lnTo>
                  <a:lnTo>
                    <a:pt x="600379" y="20361"/>
                  </a:lnTo>
                  <a:lnTo>
                    <a:pt x="608843" y="17717"/>
                  </a:lnTo>
                  <a:lnTo>
                    <a:pt x="617042" y="15073"/>
                  </a:lnTo>
                  <a:lnTo>
                    <a:pt x="625505" y="12693"/>
                  </a:lnTo>
                  <a:lnTo>
                    <a:pt x="633969" y="10313"/>
                  </a:lnTo>
                  <a:lnTo>
                    <a:pt x="642697" y="8462"/>
                  </a:lnTo>
                  <a:lnTo>
                    <a:pt x="651425" y="6875"/>
                  </a:lnTo>
                  <a:lnTo>
                    <a:pt x="659888" y="5024"/>
                  </a:lnTo>
                  <a:lnTo>
                    <a:pt x="668881" y="3702"/>
                  </a:lnTo>
                  <a:lnTo>
                    <a:pt x="677873" y="2644"/>
                  </a:lnTo>
                  <a:lnTo>
                    <a:pt x="686601" y="1851"/>
                  </a:lnTo>
                  <a:lnTo>
                    <a:pt x="695858" y="793"/>
                  </a:lnTo>
                  <a:lnTo>
                    <a:pt x="704851" y="264"/>
                  </a:lnTo>
                  <a:lnTo>
                    <a:pt x="714108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25619" name="文本框 112"/>
          <p:cNvSpPr txBox="1"/>
          <p:nvPr/>
        </p:nvSpPr>
        <p:spPr>
          <a:xfrm>
            <a:off x="3125788" y="3319463"/>
            <a:ext cx="5724525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pPr>
              <a:buFontTx/>
            </a:pPr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</a:rPr>
              <a:t>冉浩宏：模型训练、指标分析、数据集标注、报告撰写</a:t>
            </a:r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25620" name="组合 1025"/>
          <p:cNvGrpSpPr/>
          <p:nvPr/>
        </p:nvGrpSpPr>
        <p:grpSpPr>
          <a:xfrm>
            <a:off x="2754313" y="3822700"/>
            <a:ext cx="315912" cy="317500"/>
            <a:chOff x="5253802" y="3856218"/>
            <a:chExt cx="317004" cy="317004"/>
          </a:xfrm>
        </p:grpSpPr>
        <p:sp>
          <p:nvSpPr>
            <p:cNvPr id="41" name="椭圆 40"/>
            <p:cNvSpPr/>
            <p:nvPr/>
          </p:nvSpPr>
          <p:spPr>
            <a:xfrm>
              <a:off x="5253802" y="3856218"/>
              <a:ext cx="317004" cy="317004"/>
            </a:xfrm>
            <a:prstGeom prst="ellipse">
              <a:avLst/>
            </a:prstGeom>
            <a:solidFill>
              <a:srgbClr val="4B64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2" name="KSO_Shape"/>
            <p:cNvSpPr/>
            <p:nvPr/>
          </p:nvSpPr>
          <p:spPr bwMode="auto">
            <a:xfrm>
              <a:off x="5309556" y="3908524"/>
              <a:ext cx="205496" cy="193372"/>
            </a:xfrm>
            <a:custGeom>
              <a:avLst/>
              <a:gdLst/>
              <a:ahLst/>
              <a:cxnLst/>
              <a:rect l="0" t="0" r="r" b="b"/>
              <a:pathLst>
                <a:path w="1917701" h="1819275">
                  <a:moveTo>
                    <a:pt x="711992" y="795933"/>
                  </a:moveTo>
                  <a:lnTo>
                    <a:pt x="722042" y="796197"/>
                  </a:lnTo>
                  <a:lnTo>
                    <a:pt x="731828" y="796462"/>
                  </a:lnTo>
                  <a:lnTo>
                    <a:pt x="742143" y="796991"/>
                  </a:lnTo>
                  <a:lnTo>
                    <a:pt x="751929" y="797784"/>
                  </a:lnTo>
                  <a:lnTo>
                    <a:pt x="761979" y="798577"/>
                  </a:lnTo>
                  <a:lnTo>
                    <a:pt x="771765" y="799635"/>
                  </a:lnTo>
                  <a:lnTo>
                    <a:pt x="781551" y="800957"/>
                  </a:lnTo>
                  <a:lnTo>
                    <a:pt x="791337" y="802544"/>
                  </a:lnTo>
                  <a:lnTo>
                    <a:pt x="800858" y="804130"/>
                  </a:lnTo>
                  <a:lnTo>
                    <a:pt x="810644" y="805981"/>
                  </a:lnTo>
                  <a:lnTo>
                    <a:pt x="820166" y="807832"/>
                  </a:lnTo>
                  <a:lnTo>
                    <a:pt x="829687" y="810212"/>
                  </a:lnTo>
                  <a:lnTo>
                    <a:pt x="839473" y="812592"/>
                  </a:lnTo>
                  <a:lnTo>
                    <a:pt x="848994" y="814972"/>
                  </a:lnTo>
                  <a:lnTo>
                    <a:pt x="858252" y="817616"/>
                  </a:lnTo>
                  <a:lnTo>
                    <a:pt x="867773" y="820525"/>
                  </a:lnTo>
                  <a:lnTo>
                    <a:pt x="886551" y="826871"/>
                  </a:lnTo>
                  <a:lnTo>
                    <a:pt x="905065" y="833746"/>
                  </a:lnTo>
                  <a:lnTo>
                    <a:pt x="923315" y="841415"/>
                  </a:lnTo>
                  <a:lnTo>
                    <a:pt x="941300" y="849612"/>
                  </a:lnTo>
                  <a:lnTo>
                    <a:pt x="959284" y="858603"/>
                  </a:lnTo>
                  <a:lnTo>
                    <a:pt x="976740" y="868122"/>
                  </a:lnTo>
                  <a:lnTo>
                    <a:pt x="993932" y="878170"/>
                  </a:lnTo>
                  <a:lnTo>
                    <a:pt x="1011123" y="889012"/>
                  </a:lnTo>
                  <a:lnTo>
                    <a:pt x="1003189" y="891392"/>
                  </a:lnTo>
                  <a:lnTo>
                    <a:pt x="995254" y="893772"/>
                  </a:lnTo>
                  <a:lnTo>
                    <a:pt x="987055" y="896416"/>
                  </a:lnTo>
                  <a:lnTo>
                    <a:pt x="979121" y="899325"/>
                  </a:lnTo>
                  <a:lnTo>
                    <a:pt x="971186" y="902762"/>
                  </a:lnTo>
                  <a:lnTo>
                    <a:pt x="962987" y="905936"/>
                  </a:lnTo>
                  <a:lnTo>
                    <a:pt x="955053" y="909638"/>
                  </a:lnTo>
                  <a:lnTo>
                    <a:pt x="947383" y="913604"/>
                  </a:lnTo>
                  <a:lnTo>
                    <a:pt x="939448" y="917835"/>
                  </a:lnTo>
                  <a:lnTo>
                    <a:pt x="932043" y="922066"/>
                  </a:lnTo>
                  <a:lnTo>
                    <a:pt x="924637" y="926826"/>
                  </a:lnTo>
                  <a:lnTo>
                    <a:pt x="917231" y="931850"/>
                  </a:lnTo>
                  <a:lnTo>
                    <a:pt x="910090" y="936874"/>
                  </a:lnTo>
                  <a:lnTo>
                    <a:pt x="902949" y="942427"/>
                  </a:lnTo>
                  <a:lnTo>
                    <a:pt x="896073" y="948509"/>
                  </a:lnTo>
                  <a:lnTo>
                    <a:pt x="889461" y="954326"/>
                  </a:lnTo>
                  <a:lnTo>
                    <a:pt x="883113" y="960937"/>
                  </a:lnTo>
                  <a:lnTo>
                    <a:pt x="877030" y="967812"/>
                  </a:lnTo>
                  <a:lnTo>
                    <a:pt x="871211" y="974952"/>
                  </a:lnTo>
                  <a:lnTo>
                    <a:pt x="865393" y="982356"/>
                  </a:lnTo>
                  <a:lnTo>
                    <a:pt x="859838" y="990024"/>
                  </a:lnTo>
                  <a:lnTo>
                    <a:pt x="854813" y="998486"/>
                  </a:lnTo>
                  <a:lnTo>
                    <a:pt x="850052" y="1006683"/>
                  </a:lnTo>
                  <a:lnTo>
                    <a:pt x="845556" y="1015674"/>
                  </a:lnTo>
                  <a:lnTo>
                    <a:pt x="841324" y="1025193"/>
                  </a:lnTo>
                  <a:lnTo>
                    <a:pt x="837886" y="1034713"/>
                  </a:lnTo>
                  <a:lnTo>
                    <a:pt x="834183" y="1044761"/>
                  </a:lnTo>
                  <a:lnTo>
                    <a:pt x="831274" y="1055074"/>
                  </a:lnTo>
                  <a:lnTo>
                    <a:pt x="828629" y="1066180"/>
                  </a:lnTo>
                  <a:lnTo>
                    <a:pt x="826249" y="1077550"/>
                  </a:lnTo>
                  <a:lnTo>
                    <a:pt x="824398" y="1089185"/>
                  </a:lnTo>
                  <a:lnTo>
                    <a:pt x="823340" y="1101349"/>
                  </a:lnTo>
                  <a:lnTo>
                    <a:pt x="822017" y="1115893"/>
                  </a:lnTo>
                  <a:lnTo>
                    <a:pt x="821488" y="1129907"/>
                  </a:lnTo>
                  <a:lnTo>
                    <a:pt x="821488" y="1143129"/>
                  </a:lnTo>
                  <a:lnTo>
                    <a:pt x="821753" y="1156086"/>
                  </a:lnTo>
                  <a:lnTo>
                    <a:pt x="822546" y="1168514"/>
                  </a:lnTo>
                  <a:lnTo>
                    <a:pt x="824133" y="1180413"/>
                  </a:lnTo>
                  <a:lnTo>
                    <a:pt x="825984" y="1192048"/>
                  </a:lnTo>
                  <a:lnTo>
                    <a:pt x="828100" y="1203154"/>
                  </a:lnTo>
                  <a:lnTo>
                    <a:pt x="830745" y="1213731"/>
                  </a:lnTo>
                  <a:lnTo>
                    <a:pt x="833654" y="1224044"/>
                  </a:lnTo>
                  <a:lnTo>
                    <a:pt x="836828" y="1233828"/>
                  </a:lnTo>
                  <a:lnTo>
                    <a:pt x="840531" y="1243348"/>
                  </a:lnTo>
                  <a:lnTo>
                    <a:pt x="844763" y="1252338"/>
                  </a:lnTo>
                  <a:lnTo>
                    <a:pt x="848994" y="1260800"/>
                  </a:lnTo>
                  <a:lnTo>
                    <a:pt x="853491" y="1269262"/>
                  </a:lnTo>
                  <a:lnTo>
                    <a:pt x="858516" y="1276930"/>
                  </a:lnTo>
                  <a:lnTo>
                    <a:pt x="863806" y="1284334"/>
                  </a:lnTo>
                  <a:lnTo>
                    <a:pt x="869360" y="1291474"/>
                  </a:lnTo>
                  <a:lnTo>
                    <a:pt x="874914" y="1298349"/>
                  </a:lnTo>
                  <a:lnTo>
                    <a:pt x="880997" y="1304960"/>
                  </a:lnTo>
                  <a:lnTo>
                    <a:pt x="887080" y="1311042"/>
                  </a:lnTo>
                  <a:lnTo>
                    <a:pt x="893428" y="1316859"/>
                  </a:lnTo>
                  <a:lnTo>
                    <a:pt x="900040" y="1322412"/>
                  </a:lnTo>
                  <a:lnTo>
                    <a:pt x="906652" y="1327436"/>
                  </a:lnTo>
                  <a:lnTo>
                    <a:pt x="913264" y="1332196"/>
                  </a:lnTo>
                  <a:lnTo>
                    <a:pt x="920405" y="1336956"/>
                  </a:lnTo>
                  <a:lnTo>
                    <a:pt x="927546" y="1341187"/>
                  </a:lnTo>
                  <a:lnTo>
                    <a:pt x="934687" y="1345417"/>
                  </a:lnTo>
                  <a:lnTo>
                    <a:pt x="941828" y="1349119"/>
                  </a:lnTo>
                  <a:lnTo>
                    <a:pt x="949234" y="1352821"/>
                  </a:lnTo>
                  <a:lnTo>
                    <a:pt x="956904" y="1355995"/>
                  </a:lnTo>
                  <a:lnTo>
                    <a:pt x="964310" y="1358903"/>
                  </a:lnTo>
                  <a:lnTo>
                    <a:pt x="971715" y="1361812"/>
                  </a:lnTo>
                  <a:lnTo>
                    <a:pt x="979121" y="1364456"/>
                  </a:lnTo>
                  <a:lnTo>
                    <a:pt x="986526" y="1366836"/>
                  </a:lnTo>
                  <a:lnTo>
                    <a:pt x="993932" y="1368952"/>
                  </a:lnTo>
                  <a:lnTo>
                    <a:pt x="1008479" y="1372654"/>
                  </a:lnTo>
                  <a:lnTo>
                    <a:pt x="1023025" y="1375562"/>
                  </a:lnTo>
                  <a:lnTo>
                    <a:pt x="1037043" y="1378471"/>
                  </a:lnTo>
                  <a:lnTo>
                    <a:pt x="1050532" y="1380058"/>
                  </a:lnTo>
                  <a:lnTo>
                    <a:pt x="1063227" y="1381380"/>
                  </a:lnTo>
                  <a:lnTo>
                    <a:pt x="1075129" y="1382438"/>
                  </a:lnTo>
                  <a:lnTo>
                    <a:pt x="1086237" y="1382702"/>
                  </a:lnTo>
                  <a:lnTo>
                    <a:pt x="1096287" y="1383231"/>
                  </a:lnTo>
                  <a:lnTo>
                    <a:pt x="1105015" y="1383495"/>
                  </a:lnTo>
                  <a:lnTo>
                    <a:pt x="1112421" y="1383231"/>
                  </a:lnTo>
                  <a:lnTo>
                    <a:pt x="1122736" y="1382702"/>
                  </a:lnTo>
                  <a:lnTo>
                    <a:pt x="1126703" y="1382438"/>
                  </a:lnTo>
                  <a:lnTo>
                    <a:pt x="1126703" y="1394337"/>
                  </a:lnTo>
                  <a:lnTo>
                    <a:pt x="1126968" y="1406236"/>
                  </a:lnTo>
                  <a:lnTo>
                    <a:pt x="1127232" y="1417607"/>
                  </a:lnTo>
                  <a:lnTo>
                    <a:pt x="1128025" y="1428977"/>
                  </a:lnTo>
                  <a:lnTo>
                    <a:pt x="1129083" y="1439554"/>
                  </a:lnTo>
                  <a:lnTo>
                    <a:pt x="1130141" y="1450131"/>
                  </a:lnTo>
                  <a:lnTo>
                    <a:pt x="1131728" y="1460444"/>
                  </a:lnTo>
                  <a:lnTo>
                    <a:pt x="1133580" y="1470228"/>
                  </a:lnTo>
                  <a:lnTo>
                    <a:pt x="1135431" y="1480012"/>
                  </a:lnTo>
                  <a:lnTo>
                    <a:pt x="1137547" y="1489267"/>
                  </a:lnTo>
                  <a:lnTo>
                    <a:pt x="1139927" y="1498522"/>
                  </a:lnTo>
                  <a:lnTo>
                    <a:pt x="1142572" y="1507513"/>
                  </a:lnTo>
                  <a:lnTo>
                    <a:pt x="1145481" y="1515710"/>
                  </a:lnTo>
                  <a:lnTo>
                    <a:pt x="1148391" y="1524172"/>
                  </a:lnTo>
                  <a:lnTo>
                    <a:pt x="1151564" y="1532105"/>
                  </a:lnTo>
                  <a:lnTo>
                    <a:pt x="1155003" y="1539773"/>
                  </a:lnTo>
                  <a:lnTo>
                    <a:pt x="1158441" y="1547442"/>
                  </a:lnTo>
                  <a:lnTo>
                    <a:pt x="1162408" y="1554581"/>
                  </a:lnTo>
                  <a:lnTo>
                    <a:pt x="1166111" y="1561721"/>
                  </a:lnTo>
                  <a:lnTo>
                    <a:pt x="1170078" y="1568596"/>
                  </a:lnTo>
                  <a:lnTo>
                    <a:pt x="1174575" y="1575207"/>
                  </a:lnTo>
                  <a:lnTo>
                    <a:pt x="1178806" y="1581553"/>
                  </a:lnTo>
                  <a:lnTo>
                    <a:pt x="1183038" y="1587370"/>
                  </a:lnTo>
                  <a:lnTo>
                    <a:pt x="1187799" y="1593452"/>
                  </a:lnTo>
                  <a:lnTo>
                    <a:pt x="1192560" y="1599005"/>
                  </a:lnTo>
                  <a:lnTo>
                    <a:pt x="1197320" y="1604558"/>
                  </a:lnTo>
                  <a:lnTo>
                    <a:pt x="1202346" y="1609582"/>
                  </a:lnTo>
                  <a:lnTo>
                    <a:pt x="1207635" y="1614607"/>
                  </a:lnTo>
                  <a:lnTo>
                    <a:pt x="1212660" y="1619366"/>
                  </a:lnTo>
                  <a:lnTo>
                    <a:pt x="1217950" y="1624126"/>
                  </a:lnTo>
                  <a:lnTo>
                    <a:pt x="1223240" y="1628357"/>
                  </a:lnTo>
                  <a:lnTo>
                    <a:pt x="1229058" y="1632852"/>
                  </a:lnTo>
                  <a:lnTo>
                    <a:pt x="1234348" y="1636819"/>
                  </a:lnTo>
                  <a:lnTo>
                    <a:pt x="1239902" y="1640521"/>
                  </a:lnTo>
                  <a:lnTo>
                    <a:pt x="1245721" y="1644487"/>
                  </a:lnTo>
                  <a:lnTo>
                    <a:pt x="1251540" y="1647660"/>
                  </a:lnTo>
                  <a:lnTo>
                    <a:pt x="1263177" y="1654271"/>
                  </a:lnTo>
                  <a:lnTo>
                    <a:pt x="1274814" y="1660353"/>
                  </a:lnTo>
                  <a:lnTo>
                    <a:pt x="1286716" y="1665377"/>
                  </a:lnTo>
                  <a:lnTo>
                    <a:pt x="1298882" y="1670137"/>
                  </a:lnTo>
                  <a:lnTo>
                    <a:pt x="1310784" y="1673839"/>
                  </a:lnTo>
                  <a:lnTo>
                    <a:pt x="1322686" y="1677541"/>
                  </a:lnTo>
                  <a:lnTo>
                    <a:pt x="1334588" y="1680714"/>
                  </a:lnTo>
                  <a:lnTo>
                    <a:pt x="1346225" y="1683094"/>
                  </a:lnTo>
                  <a:lnTo>
                    <a:pt x="1357862" y="1685474"/>
                  </a:lnTo>
                  <a:lnTo>
                    <a:pt x="1368971" y="1687325"/>
                  </a:lnTo>
                  <a:lnTo>
                    <a:pt x="1380079" y="1688382"/>
                  </a:lnTo>
                  <a:lnTo>
                    <a:pt x="1390658" y="1689705"/>
                  </a:lnTo>
                  <a:lnTo>
                    <a:pt x="1401238" y="1690498"/>
                  </a:lnTo>
                  <a:lnTo>
                    <a:pt x="1411024" y="1690762"/>
                  </a:lnTo>
                  <a:lnTo>
                    <a:pt x="1411817" y="1709537"/>
                  </a:lnTo>
                  <a:lnTo>
                    <a:pt x="1412346" y="1728311"/>
                  </a:lnTo>
                  <a:lnTo>
                    <a:pt x="1412875" y="1747086"/>
                  </a:lnTo>
                  <a:lnTo>
                    <a:pt x="1412875" y="1766125"/>
                  </a:lnTo>
                  <a:lnTo>
                    <a:pt x="1412346" y="1792832"/>
                  </a:lnTo>
                  <a:lnTo>
                    <a:pt x="1411553" y="1819275"/>
                  </a:lnTo>
                  <a:lnTo>
                    <a:pt x="793" y="1811078"/>
                  </a:lnTo>
                  <a:lnTo>
                    <a:pt x="264" y="1784635"/>
                  </a:lnTo>
                  <a:lnTo>
                    <a:pt x="0" y="1757928"/>
                  </a:lnTo>
                  <a:lnTo>
                    <a:pt x="529" y="1733071"/>
                  </a:lnTo>
                  <a:lnTo>
                    <a:pt x="1058" y="1708215"/>
                  </a:lnTo>
                  <a:lnTo>
                    <a:pt x="2645" y="1683623"/>
                  </a:lnTo>
                  <a:lnTo>
                    <a:pt x="4232" y="1659031"/>
                  </a:lnTo>
                  <a:lnTo>
                    <a:pt x="6612" y="1634968"/>
                  </a:lnTo>
                  <a:lnTo>
                    <a:pt x="8992" y="1610905"/>
                  </a:lnTo>
                  <a:lnTo>
                    <a:pt x="12166" y="1587106"/>
                  </a:lnTo>
                  <a:lnTo>
                    <a:pt x="15340" y="1563307"/>
                  </a:lnTo>
                  <a:lnTo>
                    <a:pt x="19307" y="1539773"/>
                  </a:lnTo>
                  <a:lnTo>
                    <a:pt x="23804" y="1516503"/>
                  </a:lnTo>
                  <a:lnTo>
                    <a:pt x="28300" y="1493762"/>
                  </a:lnTo>
                  <a:lnTo>
                    <a:pt x="33590" y="1470757"/>
                  </a:lnTo>
                  <a:lnTo>
                    <a:pt x="38879" y="1448280"/>
                  </a:lnTo>
                  <a:lnTo>
                    <a:pt x="44962" y="1425804"/>
                  </a:lnTo>
                  <a:lnTo>
                    <a:pt x="51045" y="1403856"/>
                  </a:lnTo>
                  <a:lnTo>
                    <a:pt x="57658" y="1382173"/>
                  </a:lnTo>
                  <a:lnTo>
                    <a:pt x="64799" y="1360754"/>
                  </a:lnTo>
                  <a:lnTo>
                    <a:pt x="72204" y="1339336"/>
                  </a:lnTo>
                  <a:lnTo>
                    <a:pt x="79874" y="1318710"/>
                  </a:lnTo>
                  <a:lnTo>
                    <a:pt x="88073" y="1298085"/>
                  </a:lnTo>
                  <a:lnTo>
                    <a:pt x="96272" y="1277459"/>
                  </a:lnTo>
                  <a:lnTo>
                    <a:pt x="105265" y="1257627"/>
                  </a:lnTo>
                  <a:lnTo>
                    <a:pt x="114522" y="1238059"/>
                  </a:lnTo>
                  <a:lnTo>
                    <a:pt x="123779" y="1218491"/>
                  </a:lnTo>
                  <a:lnTo>
                    <a:pt x="133565" y="1199452"/>
                  </a:lnTo>
                  <a:lnTo>
                    <a:pt x="143615" y="1180678"/>
                  </a:lnTo>
                  <a:lnTo>
                    <a:pt x="153930" y="1162432"/>
                  </a:lnTo>
                  <a:lnTo>
                    <a:pt x="165038" y="1144451"/>
                  </a:lnTo>
                  <a:lnTo>
                    <a:pt x="176147" y="1126734"/>
                  </a:lnTo>
                  <a:lnTo>
                    <a:pt x="187255" y="1109546"/>
                  </a:lnTo>
                  <a:lnTo>
                    <a:pt x="198892" y="1092623"/>
                  </a:lnTo>
                  <a:lnTo>
                    <a:pt x="210794" y="1075964"/>
                  </a:lnTo>
                  <a:lnTo>
                    <a:pt x="222960" y="1059834"/>
                  </a:lnTo>
                  <a:lnTo>
                    <a:pt x="235391" y="1044232"/>
                  </a:lnTo>
                  <a:lnTo>
                    <a:pt x="248351" y="1028895"/>
                  </a:lnTo>
                  <a:lnTo>
                    <a:pt x="261310" y="1013823"/>
                  </a:lnTo>
                  <a:lnTo>
                    <a:pt x="274799" y="999544"/>
                  </a:lnTo>
                  <a:lnTo>
                    <a:pt x="288288" y="985529"/>
                  </a:lnTo>
                  <a:lnTo>
                    <a:pt x="302041" y="971779"/>
                  </a:lnTo>
                  <a:lnTo>
                    <a:pt x="316059" y="958557"/>
                  </a:lnTo>
                  <a:lnTo>
                    <a:pt x="330341" y="946129"/>
                  </a:lnTo>
                  <a:lnTo>
                    <a:pt x="344888" y="933965"/>
                  </a:lnTo>
                  <a:lnTo>
                    <a:pt x="359963" y="922066"/>
                  </a:lnTo>
                  <a:lnTo>
                    <a:pt x="374774" y="910695"/>
                  </a:lnTo>
                  <a:lnTo>
                    <a:pt x="389850" y="899589"/>
                  </a:lnTo>
                  <a:lnTo>
                    <a:pt x="405454" y="889541"/>
                  </a:lnTo>
                  <a:lnTo>
                    <a:pt x="420794" y="879757"/>
                  </a:lnTo>
                  <a:lnTo>
                    <a:pt x="436664" y="870238"/>
                  </a:lnTo>
                  <a:lnTo>
                    <a:pt x="452533" y="861511"/>
                  </a:lnTo>
                  <a:lnTo>
                    <a:pt x="468666" y="853314"/>
                  </a:lnTo>
                  <a:lnTo>
                    <a:pt x="485064" y="845646"/>
                  </a:lnTo>
                  <a:lnTo>
                    <a:pt x="501727" y="838242"/>
                  </a:lnTo>
                  <a:lnTo>
                    <a:pt x="518389" y="831631"/>
                  </a:lnTo>
                  <a:lnTo>
                    <a:pt x="535316" y="825285"/>
                  </a:lnTo>
                  <a:lnTo>
                    <a:pt x="552243" y="819732"/>
                  </a:lnTo>
                  <a:lnTo>
                    <a:pt x="569435" y="814972"/>
                  </a:lnTo>
                  <a:lnTo>
                    <a:pt x="586891" y="810477"/>
                  </a:lnTo>
                  <a:lnTo>
                    <a:pt x="604347" y="806510"/>
                  </a:lnTo>
                  <a:lnTo>
                    <a:pt x="622067" y="803337"/>
                  </a:lnTo>
                  <a:lnTo>
                    <a:pt x="639787" y="800693"/>
                  </a:lnTo>
                  <a:lnTo>
                    <a:pt x="657508" y="798577"/>
                  </a:lnTo>
                  <a:lnTo>
                    <a:pt x="675757" y="796991"/>
                  </a:lnTo>
                  <a:lnTo>
                    <a:pt x="693742" y="796197"/>
                  </a:lnTo>
                  <a:lnTo>
                    <a:pt x="711992" y="795933"/>
                  </a:lnTo>
                  <a:close/>
                  <a:moveTo>
                    <a:pt x="1463280" y="660400"/>
                  </a:moveTo>
                  <a:lnTo>
                    <a:pt x="1469893" y="660400"/>
                  </a:lnTo>
                  <a:lnTo>
                    <a:pt x="1477034" y="660665"/>
                  </a:lnTo>
                  <a:lnTo>
                    <a:pt x="1483912" y="660929"/>
                  </a:lnTo>
                  <a:lnTo>
                    <a:pt x="1490789" y="661988"/>
                  </a:lnTo>
                  <a:lnTo>
                    <a:pt x="1497666" y="663046"/>
                  </a:lnTo>
                  <a:lnTo>
                    <a:pt x="1504279" y="664898"/>
                  </a:lnTo>
                  <a:lnTo>
                    <a:pt x="1510891" y="666750"/>
                  </a:lnTo>
                  <a:lnTo>
                    <a:pt x="1516975" y="668867"/>
                  </a:lnTo>
                  <a:lnTo>
                    <a:pt x="1523323" y="671248"/>
                  </a:lnTo>
                  <a:lnTo>
                    <a:pt x="1529142" y="673894"/>
                  </a:lnTo>
                  <a:lnTo>
                    <a:pt x="1535226" y="676804"/>
                  </a:lnTo>
                  <a:lnTo>
                    <a:pt x="1540780" y="679979"/>
                  </a:lnTo>
                  <a:lnTo>
                    <a:pt x="1546599" y="683683"/>
                  </a:lnTo>
                  <a:lnTo>
                    <a:pt x="1551625" y="687123"/>
                  </a:lnTo>
                  <a:lnTo>
                    <a:pt x="1556915" y="691356"/>
                  </a:lnTo>
                  <a:lnTo>
                    <a:pt x="1561676" y="695590"/>
                  </a:lnTo>
                  <a:lnTo>
                    <a:pt x="1566437" y="700088"/>
                  </a:lnTo>
                  <a:lnTo>
                    <a:pt x="1570934" y="704850"/>
                  </a:lnTo>
                  <a:lnTo>
                    <a:pt x="1575431" y="709613"/>
                  </a:lnTo>
                  <a:lnTo>
                    <a:pt x="1579134" y="714640"/>
                  </a:lnTo>
                  <a:lnTo>
                    <a:pt x="1583101" y="719931"/>
                  </a:lnTo>
                  <a:lnTo>
                    <a:pt x="1586540" y="725223"/>
                  </a:lnTo>
                  <a:lnTo>
                    <a:pt x="1589978" y="731044"/>
                  </a:lnTo>
                  <a:lnTo>
                    <a:pt x="1592888" y="736600"/>
                  </a:lnTo>
                  <a:lnTo>
                    <a:pt x="1595533" y="742685"/>
                  </a:lnTo>
                  <a:lnTo>
                    <a:pt x="1597914" y="748771"/>
                  </a:lnTo>
                  <a:lnTo>
                    <a:pt x="1600030" y="754856"/>
                  </a:lnTo>
                  <a:lnTo>
                    <a:pt x="1601881" y="761206"/>
                  </a:lnTo>
                  <a:lnTo>
                    <a:pt x="1603204" y="767556"/>
                  </a:lnTo>
                  <a:lnTo>
                    <a:pt x="1604526" y="774435"/>
                  </a:lnTo>
                  <a:lnTo>
                    <a:pt x="1605320" y="781050"/>
                  </a:lnTo>
                  <a:lnTo>
                    <a:pt x="1605584" y="787665"/>
                  </a:lnTo>
                  <a:lnTo>
                    <a:pt x="1605849" y="794544"/>
                  </a:lnTo>
                  <a:lnTo>
                    <a:pt x="1604791" y="967581"/>
                  </a:lnTo>
                  <a:lnTo>
                    <a:pt x="1781745" y="968375"/>
                  </a:lnTo>
                  <a:lnTo>
                    <a:pt x="1788887" y="968640"/>
                  </a:lnTo>
                  <a:lnTo>
                    <a:pt x="1795764" y="969169"/>
                  </a:lnTo>
                  <a:lnTo>
                    <a:pt x="1802641" y="970227"/>
                  </a:lnTo>
                  <a:lnTo>
                    <a:pt x="1809518" y="971285"/>
                  </a:lnTo>
                  <a:lnTo>
                    <a:pt x="1815866" y="972873"/>
                  </a:lnTo>
                  <a:lnTo>
                    <a:pt x="1822479" y="974725"/>
                  </a:lnTo>
                  <a:lnTo>
                    <a:pt x="1828827" y="977106"/>
                  </a:lnTo>
                  <a:lnTo>
                    <a:pt x="1834911" y="979488"/>
                  </a:lnTo>
                  <a:lnTo>
                    <a:pt x="1840994" y="982133"/>
                  </a:lnTo>
                  <a:lnTo>
                    <a:pt x="1846813" y="985044"/>
                  </a:lnTo>
                  <a:lnTo>
                    <a:pt x="1852633" y="988219"/>
                  </a:lnTo>
                  <a:lnTo>
                    <a:pt x="1857923" y="991923"/>
                  </a:lnTo>
                  <a:lnTo>
                    <a:pt x="1863213" y="995363"/>
                  </a:lnTo>
                  <a:lnTo>
                    <a:pt x="1868503" y="999596"/>
                  </a:lnTo>
                  <a:lnTo>
                    <a:pt x="1873264" y="1003829"/>
                  </a:lnTo>
                  <a:lnTo>
                    <a:pt x="1878025" y="1008327"/>
                  </a:lnTo>
                  <a:lnTo>
                    <a:pt x="1882522" y="1012825"/>
                  </a:lnTo>
                  <a:lnTo>
                    <a:pt x="1886754" y="1017852"/>
                  </a:lnTo>
                  <a:lnTo>
                    <a:pt x="1890986" y="1022879"/>
                  </a:lnTo>
                  <a:lnTo>
                    <a:pt x="1894689" y="1027906"/>
                  </a:lnTo>
                  <a:lnTo>
                    <a:pt x="1898128" y="1033463"/>
                  </a:lnTo>
                  <a:lnTo>
                    <a:pt x="1901302" y="1039283"/>
                  </a:lnTo>
                  <a:lnTo>
                    <a:pt x="1904211" y="1044840"/>
                  </a:lnTo>
                  <a:lnTo>
                    <a:pt x="1907385" y="1050660"/>
                  </a:lnTo>
                  <a:lnTo>
                    <a:pt x="1909766" y="1056746"/>
                  </a:lnTo>
                  <a:lnTo>
                    <a:pt x="1911882" y="1063096"/>
                  </a:lnTo>
                  <a:lnTo>
                    <a:pt x="1913469" y="1069181"/>
                  </a:lnTo>
                  <a:lnTo>
                    <a:pt x="1915056" y="1075796"/>
                  </a:lnTo>
                  <a:lnTo>
                    <a:pt x="1916114" y="1082410"/>
                  </a:lnTo>
                  <a:lnTo>
                    <a:pt x="1916908" y="1089290"/>
                  </a:lnTo>
                  <a:lnTo>
                    <a:pt x="1917436" y="1095640"/>
                  </a:lnTo>
                  <a:lnTo>
                    <a:pt x="1917701" y="1102783"/>
                  </a:lnTo>
                  <a:lnTo>
                    <a:pt x="1917436" y="1109663"/>
                  </a:lnTo>
                  <a:lnTo>
                    <a:pt x="1916908" y="1116277"/>
                  </a:lnTo>
                  <a:lnTo>
                    <a:pt x="1915849" y="1123156"/>
                  </a:lnTo>
                  <a:lnTo>
                    <a:pt x="1914791" y="1129506"/>
                  </a:lnTo>
                  <a:lnTo>
                    <a:pt x="1913204" y="1136121"/>
                  </a:lnTo>
                  <a:lnTo>
                    <a:pt x="1911088" y="1142471"/>
                  </a:lnTo>
                  <a:lnTo>
                    <a:pt x="1908972" y="1148556"/>
                  </a:lnTo>
                  <a:lnTo>
                    <a:pt x="1906592" y="1154642"/>
                  </a:lnTo>
                  <a:lnTo>
                    <a:pt x="1903682" y="1160463"/>
                  </a:lnTo>
                  <a:lnTo>
                    <a:pt x="1900773" y="1166283"/>
                  </a:lnTo>
                  <a:lnTo>
                    <a:pt x="1897599" y="1171840"/>
                  </a:lnTo>
                  <a:lnTo>
                    <a:pt x="1893896" y="1177131"/>
                  </a:lnTo>
                  <a:lnTo>
                    <a:pt x="1889928" y="1182158"/>
                  </a:lnTo>
                  <a:lnTo>
                    <a:pt x="1885960" y="1187450"/>
                  </a:lnTo>
                  <a:lnTo>
                    <a:pt x="1881728" y="1192213"/>
                  </a:lnTo>
                  <a:lnTo>
                    <a:pt x="1876967" y="1196975"/>
                  </a:lnTo>
                  <a:lnTo>
                    <a:pt x="1872206" y="1201208"/>
                  </a:lnTo>
                  <a:lnTo>
                    <a:pt x="1867445" y="1205442"/>
                  </a:lnTo>
                  <a:lnTo>
                    <a:pt x="1862155" y="1209411"/>
                  </a:lnTo>
                  <a:lnTo>
                    <a:pt x="1856600" y="1212850"/>
                  </a:lnTo>
                  <a:lnTo>
                    <a:pt x="1851046" y="1216554"/>
                  </a:lnTo>
                  <a:lnTo>
                    <a:pt x="1845491" y="1219465"/>
                  </a:lnTo>
                  <a:lnTo>
                    <a:pt x="1839407" y="1222375"/>
                  </a:lnTo>
                  <a:lnTo>
                    <a:pt x="1833588" y="1225021"/>
                  </a:lnTo>
                  <a:lnTo>
                    <a:pt x="1827240" y="1227402"/>
                  </a:lnTo>
                  <a:lnTo>
                    <a:pt x="1821156" y="1229519"/>
                  </a:lnTo>
                  <a:lnTo>
                    <a:pt x="1814544" y="1231371"/>
                  </a:lnTo>
                  <a:lnTo>
                    <a:pt x="1807931" y="1232958"/>
                  </a:lnTo>
                  <a:lnTo>
                    <a:pt x="1801054" y="1234017"/>
                  </a:lnTo>
                  <a:lnTo>
                    <a:pt x="1794177" y="1234546"/>
                  </a:lnTo>
                  <a:lnTo>
                    <a:pt x="1787300" y="1235340"/>
                  </a:lnTo>
                  <a:lnTo>
                    <a:pt x="1780158" y="1235340"/>
                  </a:lnTo>
                  <a:lnTo>
                    <a:pt x="1603204" y="1234281"/>
                  </a:lnTo>
                  <a:lnTo>
                    <a:pt x="1602410" y="1407319"/>
                  </a:lnTo>
                  <a:lnTo>
                    <a:pt x="1602146" y="1413933"/>
                  </a:lnTo>
                  <a:lnTo>
                    <a:pt x="1601617" y="1420813"/>
                  </a:lnTo>
                  <a:lnTo>
                    <a:pt x="1600559" y="1427692"/>
                  </a:lnTo>
                  <a:lnTo>
                    <a:pt x="1599501" y="1434306"/>
                  </a:lnTo>
                  <a:lnTo>
                    <a:pt x="1597914" y="1440392"/>
                  </a:lnTo>
                  <a:lnTo>
                    <a:pt x="1595798" y="1446742"/>
                  </a:lnTo>
                  <a:lnTo>
                    <a:pt x="1593682" y="1453092"/>
                  </a:lnTo>
                  <a:lnTo>
                    <a:pt x="1591301" y="1459177"/>
                  </a:lnTo>
                  <a:lnTo>
                    <a:pt x="1588656" y="1464998"/>
                  </a:lnTo>
                  <a:lnTo>
                    <a:pt x="1585482" y="1470819"/>
                  </a:lnTo>
                  <a:lnTo>
                    <a:pt x="1582043" y="1476111"/>
                  </a:lnTo>
                  <a:lnTo>
                    <a:pt x="1578605" y="1481931"/>
                  </a:lnTo>
                  <a:lnTo>
                    <a:pt x="1574637" y="1486958"/>
                  </a:lnTo>
                  <a:lnTo>
                    <a:pt x="1570670" y="1491986"/>
                  </a:lnTo>
                  <a:lnTo>
                    <a:pt x="1566437" y="1496748"/>
                  </a:lnTo>
                  <a:lnTo>
                    <a:pt x="1561941" y="1501511"/>
                  </a:lnTo>
                  <a:lnTo>
                    <a:pt x="1557180" y="1505744"/>
                  </a:lnTo>
                  <a:lnTo>
                    <a:pt x="1552154" y="1509713"/>
                  </a:lnTo>
                  <a:lnTo>
                    <a:pt x="1546864" y="1513946"/>
                  </a:lnTo>
                  <a:lnTo>
                    <a:pt x="1541309" y="1517650"/>
                  </a:lnTo>
                  <a:lnTo>
                    <a:pt x="1536019" y="1521090"/>
                  </a:lnTo>
                  <a:lnTo>
                    <a:pt x="1530200" y="1524000"/>
                  </a:lnTo>
                  <a:lnTo>
                    <a:pt x="1524381" y="1527175"/>
                  </a:lnTo>
                  <a:lnTo>
                    <a:pt x="1518297" y="1529821"/>
                  </a:lnTo>
                  <a:lnTo>
                    <a:pt x="1511949" y="1532202"/>
                  </a:lnTo>
                  <a:lnTo>
                    <a:pt x="1505601" y="1534319"/>
                  </a:lnTo>
                  <a:lnTo>
                    <a:pt x="1499253" y="1535906"/>
                  </a:lnTo>
                  <a:lnTo>
                    <a:pt x="1492640" y="1537494"/>
                  </a:lnTo>
                  <a:lnTo>
                    <a:pt x="1485763" y="1538288"/>
                  </a:lnTo>
                  <a:lnTo>
                    <a:pt x="1478886" y="1539346"/>
                  </a:lnTo>
                  <a:lnTo>
                    <a:pt x="1472009" y="1539875"/>
                  </a:lnTo>
                  <a:lnTo>
                    <a:pt x="1464867" y="1539875"/>
                  </a:lnTo>
                  <a:lnTo>
                    <a:pt x="1458255" y="1539611"/>
                  </a:lnTo>
                  <a:lnTo>
                    <a:pt x="1451113" y="1539346"/>
                  </a:lnTo>
                  <a:lnTo>
                    <a:pt x="1444236" y="1538288"/>
                  </a:lnTo>
                  <a:lnTo>
                    <a:pt x="1437623" y="1536965"/>
                  </a:lnTo>
                  <a:lnTo>
                    <a:pt x="1431010" y="1535377"/>
                  </a:lnTo>
                  <a:lnTo>
                    <a:pt x="1424398" y="1533525"/>
                  </a:lnTo>
                  <a:lnTo>
                    <a:pt x="1418314" y="1531673"/>
                  </a:lnTo>
                  <a:lnTo>
                    <a:pt x="1411966" y="1529292"/>
                  </a:lnTo>
                  <a:lnTo>
                    <a:pt x="1406147" y="1526381"/>
                  </a:lnTo>
                  <a:lnTo>
                    <a:pt x="1400063" y="1523471"/>
                  </a:lnTo>
                  <a:lnTo>
                    <a:pt x="1394509" y="1520296"/>
                  </a:lnTo>
                  <a:lnTo>
                    <a:pt x="1388690" y="1516592"/>
                  </a:lnTo>
                  <a:lnTo>
                    <a:pt x="1383399" y="1512888"/>
                  </a:lnTo>
                  <a:lnTo>
                    <a:pt x="1378374" y="1508919"/>
                  </a:lnTo>
                  <a:lnTo>
                    <a:pt x="1373348" y="1504686"/>
                  </a:lnTo>
                  <a:lnTo>
                    <a:pt x="1368852" y="1500188"/>
                  </a:lnTo>
                  <a:lnTo>
                    <a:pt x="1364355" y="1495425"/>
                  </a:lnTo>
                  <a:lnTo>
                    <a:pt x="1359858" y="1490663"/>
                  </a:lnTo>
                  <a:lnTo>
                    <a:pt x="1356155" y="1485636"/>
                  </a:lnTo>
                  <a:lnTo>
                    <a:pt x="1352188" y="1480344"/>
                  </a:lnTo>
                  <a:lnTo>
                    <a:pt x="1348749" y="1475052"/>
                  </a:lnTo>
                  <a:lnTo>
                    <a:pt x="1345311" y="1469496"/>
                  </a:lnTo>
                  <a:lnTo>
                    <a:pt x="1342401" y="1463675"/>
                  </a:lnTo>
                  <a:lnTo>
                    <a:pt x="1339756" y="1457854"/>
                  </a:lnTo>
                  <a:lnTo>
                    <a:pt x="1337375" y="1451504"/>
                  </a:lnTo>
                  <a:lnTo>
                    <a:pt x="1335259" y="1445154"/>
                  </a:lnTo>
                  <a:lnTo>
                    <a:pt x="1333408" y="1439069"/>
                  </a:lnTo>
                  <a:lnTo>
                    <a:pt x="1332085" y="1432454"/>
                  </a:lnTo>
                  <a:lnTo>
                    <a:pt x="1330763" y="1425840"/>
                  </a:lnTo>
                  <a:lnTo>
                    <a:pt x="1329969" y="1419490"/>
                  </a:lnTo>
                  <a:lnTo>
                    <a:pt x="1329440" y="1412611"/>
                  </a:lnTo>
                  <a:lnTo>
                    <a:pt x="1329440" y="1405731"/>
                  </a:lnTo>
                  <a:lnTo>
                    <a:pt x="1330234" y="1232958"/>
                  </a:lnTo>
                  <a:lnTo>
                    <a:pt x="1153279" y="1231636"/>
                  </a:lnTo>
                  <a:lnTo>
                    <a:pt x="1146402" y="1231371"/>
                  </a:lnTo>
                  <a:lnTo>
                    <a:pt x="1139525" y="1231106"/>
                  </a:lnTo>
                  <a:lnTo>
                    <a:pt x="1132648" y="1230048"/>
                  </a:lnTo>
                  <a:lnTo>
                    <a:pt x="1125771" y="1228990"/>
                  </a:lnTo>
                  <a:lnTo>
                    <a:pt x="1119423" y="1227138"/>
                  </a:lnTo>
                  <a:lnTo>
                    <a:pt x="1112810" y="1225286"/>
                  </a:lnTo>
                  <a:lnTo>
                    <a:pt x="1106462" y="1223433"/>
                  </a:lnTo>
                  <a:lnTo>
                    <a:pt x="1100378" y="1221052"/>
                  </a:lnTo>
                  <a:lnTo>
                    <a:pt x="1094295" y="1218406"/>
                  </a:lnTo>
                  <a:lnTo>
                    <a:pt x="1088476" y="1215231"/>
                  </a:lnTo>
                  <a:lnTo>
                    <a:pt x="1082656" y="1212056"/>
                  </a:lnTo>
                  <a:lnTo>
                    <a:pt x="1077102" y="1208352"/>
                  </a:lnTo>
                  <a:lnTo>
                    <a:pt x="1071812" y="1204648"/>
                  </a:lnTo>
                  <a:lnTo>
                    <a:pt x="1066786" y="1200679"/>
                  </a:lnTo>
                  <a:lnTo>
                    <a:pt x="1062025" y="1196446"/>
                  </a:lnTo>
                  <a:lnTo>
                    <a:pt x="1057264" y="1192213"/>
                  </a:lnTo>
                  <a:lnTo>
                    <a:pt x="1052767" y="1187450"/>
                  </a:lnTo>
                  <a:lnTo>
                    <a:pt x="1048271" y="1182688"/>
                  </a:lnTo>
                  <a:lnTo>
                    <a:pt x="1044303" y="1177396"/>
                  </a:lnTo>
                  <a:lnTo>
                    <a:pt x="1040600" y="1172104"/>
                  </a:lnTo>
                  <a:lnTo>
                    <a:pt x="1036897" y="1166813"/>
                  </a:lnTo>
                  <a:lnTo>
                    <a:pt x="1033723" y="1161256"/>
                  </a:lnTo>
                  <a:lnTo>
                    <a:pt x="1030549" y="1155435"/>
                  </a:lnTo>
                  <a:lnTo>
                    <a:pt x="1027904" y="1149615"/>
                  </a:lnTo>
                  <a:lnTo>
                    <a:pt x="1025523" y="1143265"/>
                  </a:lnTo>
                  <a:lnTo>
                    <a:pt x="1023407" y="1137444"/>
                  </a:lnTo>
                  <a:lnTo>
                    <a:pt x="1021820" y="1130829"/>
                  </a:lnTo>
                  <a:lnTo>
                    <a:pt x="1020233" y="1124215"/>
                  </a:lnTo>
                  <a:lnTo>
                    <a:pt x="1019175" y="1117600"/>
                  </a:lnTo>
                  <a:lnTo>
                    <a:pt x="1018117" y="1111250"/>
                  </a:lnTo>
                  <a:lnTo>
                    <a:pt x="1017853" y="1104371"/>
                  </a:lnTo>
                  <a:lnTo>
                    <a:pt x="1017588" y="1097492"/>
                  </a:lnTo>
                  <a:lnTo>
                    <a:pt x="1017853" y="1090613"/>
                  </a:lnTo>
                  <a:lnTo>
                    <a:pt x="1018382" y="1083733"/>
                  </a:lnTo>
                  <a:lnTo>
                    <a:pt x="1019440" y="1077383"/>
                  </a:lnTo>
                  <a:lnTo>
                    <a:pt x="1020498" y="1070769"/>
                  </a:lnTo>
                  <a:lnTo>
                    <a:pt x="1022085" y="1064154"/>
                  </a:lnTo>
                  <a:lnTo>
                    <a:pt x="1024201" y="1057804"/>
                  </a:lnTo>
                  <a:lnTo>
                    <a:pt x="1026317" y="1051719"/>
                  </a:lnTo>
                  <a:lnTo>
                    <a:pt x="1028697" y="1045633"/>
                  </a:lnTo>
                  <a:lnTo>
                    <a:pt x="1031607" y="1039813"/>
                  </a:lnTo>
                  <a:lnTo>
                    <a:pt x="1034516" y="1033992"/>
                  </a:lnTo>
                  <a:lnTo>
                    <a:pt x="1037690" y="1028435"/>
                  </a:lnTo>
                  <a:lnTo>
                    <a:pt x="1041394" y="1023144"/>
                  </a:lnTo>
                  <a:lnTo>
                    <a:pt x="1045361" y="1017852"/>
                  </a:lnTo>
                  <a:lnTo>
                    <a:pt x="1049329" y="1012825"/>
                  </a:lnTo>
                  <a:lnTo>
                    <a:pt x="1053561" y="1008063"/>
                  </a:lnTo>
                  <a:lnTo>
                    <a:pt x="1058057" y="1003565"/>
                  </a:lnTo>
                  <a:lnTo>
                    <a:pt x="1062818" y="999067"/>
                  </a:lnTo>
                  <a:lnTo>
                    <a:pt x="1067844" y="994833"/>
                  </a:lnTo>
                  <a:lnTo>
                    <a:pt x="1073134" y="990865"/>
                  </a:lnTo>
                  <a:lnTo>
                    <a:pt x="1078689" y="987160"/>
                  </a:lnTo>
                  <a:lnTo>
                    <a:pt x="1083979" y="983721"/>
                  </a:lnTo>
                  <a:lnTo>
                    <a:pt x="1089798" y="980546"/>
                  </a:lnTo>
                  <a:lnTo>
                    <a:pt x="1095617" y="977635"/>
                  </a:lnTo>
                  <a:lnTo>
                    <a:pt x="1101701" y="975254"/>
                  </a:lnTo>
                  <a:lnTo>
                    <a:pt x="1108049" y="972873"/>
                  </a:lnTo>
                  <a:lnTo>
                    <a:pt x="1114133" y="970756"/>
                  </a:lnTo>
                  <a:lnTo>
                    <a:pt x="1120745" y="968904"/>
                  </a:lnTo>
                  <a:lnTo>
                    <a:pt x="1127358" y="967581"/>
                  </a:lnTo>
                  <a:lnTo>
                    <a:pt x="1134235" y="966258"/>
                  </a:lnTo>
                  <a:lnTo>
                    <a:pt x="1141112" y="965465"/>
                  </a:lnTo>
                  <a:lnTo>
                    <a:pt x="1147989" y="965200"/>
                  </a:lnTo>
                  <a:lnTo>
                    <a:pt x="1155131" y="964935"/>
                  </a:lnTo>
                  <a:lnTo>
                    <a:pt x="1332085" y="965994"/>
                  </a:lnTo>
                  <a:lnTo>
                    <a:pt x="1332879" y="793221"/>
                  </a:lnTo>
                  <a:lnTo>
                    <a:pt x="1333143" y="786342"/>
                  </a:lnTo>
                  <a:lnTo>
                    <a:pt x="1333672" y="779463"/>
                  </a:lnTo>
                  <a:lnTo>
                    <a:pt x="1334730" y="772583"/>
                  </a:lnTo>
                  <a:lnTo>
                    <a:pt x="1335788" y="765969"/>
                  </a:lnTo>
                  <a:lnTo>
                    <a:pt x="1337375" y="759883"/>
                  </a:lnTo>
                  <a:lnTo>
                    <a:pt x="1339227" y="753269"/>
                  </a:lnTo>
                  <a:lnTo>
                    <a:pt x="1341608" y="747448"/>
                  </a:lnTo>
                  <a:lnTo>
                    <a:pt x="1343988" y="741098"/>
                  </a:lnTo>
                  <a:lnTo>
                    <a:pt x="1346633" y="735013"/>
                  </a:lnTo>
                  <a:lnTo>
                    <a:pt x="1349807" y="729456"/>
                  </a:lnTo>
                  <a:lnTo>
                    <a:pt x="1353246" y="723900"/>
                  </a:lnTo>
                  <a:lnTo>
                    <a:pt x="1356684" y="718344"/>
                  </a:lnTo>
                  <a:lnTo>
                    <a:pt x="1360652" y="713317"/>
                  </a:lnTo>
                  <a:lnTo>
                    <a:pt x="1364355" y="708290"/>
                  </a:lnTo>
                  <a:lnTo>
                    <a:pt x="1368852" y="703527"/>
                  </a:lnTo>
                  <a:lnTo>
                    <a:pt x="1373348" y="698765"/>
                  </a:lnTo>
                  <a:lnTo>
                    <a:pt x="1378109" y="694267"/>
                  </a:lnTo>
                  <a:lnTo>
                    <a:pt x="1383135" y="690298"/>
                  </a:lnTo>
                  <a:lnTo>
                    <a:pt x="1388161" y="686329"/>
                  </a:lnTo>
                  <a:lnTo>
                    <a:pt x="1393451" y="682890"/>
                  </a:lnTo>
                  <a:lnTo>
                    <a:pt x="1399270" y="679186"/>
                  </a:lnTo>
                  <a:lnTo>
                    <a:pt x="1404824" y="676275"/>
                  </a:lnTo>
                  <a:lnTo>
                    <a:pt x="1410908" y="673365"/>
                  </a:lnTo>
                  <a:lnTo>
                    <a:pt x="1416992" y="670454"/>
                  </a:lnTo>
                  <a:lnTo>
                    <a:pt x="1423075" y="668073"/>
                  </a:lnTo>
                  <a:lnTo>
                    <a:pt x="1429688" y="666221"/>
                  </a:lnTo>
                  <a:lnTo>
                    <a:pt x="1436036" y="664369"/>
                  </a:lnTo>
                  <a:lnTo>
                    <a:pt x="1442649" y="662781"/>
                  </a:lnTo>
                  <a:lnTo>
                    <a:pt x="1449261" y="661988"/>
                  </a:lnTo>
                  <a:lnTo>
                    <a:pt x="1456138" y="660929"/>
                  </a:lnTo>
                  <a:lnTo>
                    <a:pt x="1463280" y="660400"/>
                  </a:lnTo>
                  <a:close/>
                  <a:moveTo>
                    <a:pt x="714108" y="0"/>
                  </a:moveTo>
                  <a:lnTo>
                    <a:pt x="723364" y="0"/>
                  </a:lnTo>
                  <a:lnTo>
                    <a:pt x="732621" y="264"/>
                  </a:lnTo>
                  <a:lnTo>
                    <a:pt x="741349" y="529"/>
                  </a:lnTo>
                  <a:lnTo>
                    <a:pt x="750606" y="1058"/>
                  </a:lnTo>
                  <a:lnTo>
                    <a:pt x="759599" y="2115"/>
                  </a:lnTo>
                  <a:lnTo>
                    <a:pt x="768591" y="3173"/>
                  </a:lnTo>
                  <a:lnTo>
                    <a:pt x="777319" y="4495"/>
                  </a:lnTo>
                  <a:lnTo>
                    <a:pt x="786312" y="5817"/>
                  </a:lnTo>
                  <a:lnTo>
                    <a:pt x="795040" y="7404"/>
                  </a:lnTo>
                  <a:lnTo>
                    <a:pt x="803503" y="9520"/>
                  </a:lnTo>
                  <a:lnTo>
                    <a:pt x="812231" y="11635"/>
                  </a:lnTo>
                  <a:lnTo>
                    <a:pt x="820959" y="14015"/>
                  </a:lnTo>
                  <a:lnTo>
                    <a:pt x="829158" y="16395"/>
                  </a:lnTo>
                  <a:lnTo>
                    <a:pt x="837622" y="19039"/>
                  </a:lnTo>
                  <a:lnTo>
                    <a:pt x="845821" y="21948"/>
                  </a:lnTo>
                  <a:lnTo>
                    <a:pt x="853755" y="24856"/>
                  </a:lnTo>
                  <a:lnTo>
                    <a:pt x="861954" y="28294"/>
                  </a:lnTo>
                  <a:lnTo>
                    <a:pt x="869889" y="31732"/>
                  </a:lnTo>
                  <a:lnTo>
                    <a:pt x="877559" y="35434"/>
                  </a:lnTo>
                  <a:lnTo>
                    <a:pt x="885493" y="39136"/>
                  </a:lnTo>
                  <a:lnTo>
                    <a:pt x="892899" y="43102"/>
                  </a:lnTo>
                  <a:lnTo>
                    <a:pt x="900569" y="47333"/>
                  </a:lnTo>
                  <a:lnTo>
                    <a:pt x="907710" y="51299"/>
                  </a:lnTo>
                  <a:lnTo>
                    <a:pt x="915116" y="56059"/>
                  </a:lnTo>
                  <a:lnTo>
                    <a:pt x="922257" y="60554"/>
                  </a:lnTo>
                  <a:lnTo>
                    <a:pt x="929398" y="65314"/>
                  </a:lnTo>
                  <a:lnTo>
                    <a:pt x="936274" y="70338"/>
                  </a:lnTo>
                  <a:lnTo>
                    <a:pt x="943151" y="75362"/>
                  </a:lnTo>
                  <a:lnTo>
                    <a:pt x="949763" y="80915"/>
                  </a:lnTo>
                  <a:lnTo>
                    <a:pt x="956111" y="86204"/>
                  </a:lnTo>
                  <a:lnTo>
                    <a:pt x="962458" y="91757"/>
                  </a:lnTo>
                  <a:lnTo>
                    <a:pt x="968806" y="97575"/>
                  </a:lnTo>
                  <a:lnTo>
                    <a:pt x="974889" y="103392"/>
                  </a:lnTo>
                  <a:lnTo>
                    <a:pt x="980972" y="109474"/>
                  </a:lnTo>
                  <a:lnTo>
                    <a:pt x="986526" y="115556"/>
                  </a:lnTo>
                  <a:lnTo>
                    <a:pt x="992080" y="121902"/>
                  </a:lnTo>
                  <a:lnTo>
                    <a:pt x="997635" y="128513"/>
                  </a:lnTo>
                  <a:lnTo>
                    <a:pt x="1002924" y="134859"/>
                  </a:lnTo>
                  <a:lnTo>
                    <a:pt x="1008214" y="141470"/>
                  </a:lnTo>
                  <a:lnTo>
                    <a:pt x="1013239" y="148345"/>
                  </a:lnTo>
                  <a:lnTo>
                    <a:pt x="1018000" y="155220"/>
                  </a:lnTo>
                  <a:lnTo>
                    <a:pt x="1022761" y="162360"/>
                  </a:lnTo>
                  <a:lnTo>
                    <a:pt x="1027257" y="169499"/>
                  </a:lnTo>
                  <a:lnTo>
                    <a:pt x="1031489" y="176903"/>
                  </a:lnTo>
                  <a:lnTo>
                    <a:pt x="1035720" y="184043"/>
                  </a:lnTo>
                  <a:lnTo>
                    <a:pt x="1039688" y="191711"/>
                  </a:lnTo>
                  <a:lnTo>
                    <a:pt x="1043655" y="199115"/>
                  </a:lnTo>
                  <a:lnTo>
                    <a:pt x="1047093" y="206784"/>
                  </a:lnTo>
                  <a:lnTo>
                    <a:pt x="1050532" y="214717"/>
                  </a:lnTo>
                  <a:lnTo>
                    <a:pt x="1053705" y="222650"/>
                  </a:lnTo>
                  <a:lnTo>
                    <a:pt x="1057144" y="230318"/>
                  </a:lnTo>
                  <a:lnTo>
                    <a:pt x="1059788" y="238780"/>
                  </a:lnTo>
                  <a:lnTo>
                    <a:pt x="1062433" y="246713"/>
                  </a:lnTo>
                  <a:lnTo>
                    <a:pt x="1064814" y="255175"/>
                  </a:lnTo>
                  <a:lnTo>
                    <a:pt x="1067194" y="263372"/>
                  </a:lnTo>
                  <a:lnTo>
                    <a:pt x="1069310" y="271834"/>
                  </a:lnTo>
                  <a:lnTo>
                    <a:pt x="1070897" y="280031"/>
                  </a:lnTo>
                  <a:lnTo>
                    <a:pt x="1072484" y="288757"/>
                  </a:lnTo>
                  <a:lnTo>
                    <a:pt x="1074071" y="297219"/>
                  </a:lnTo>
                  <a:lnTo>
                    <a:pt x="1075129" y="305945"/>
                  </a:lnTo>
                  <a:lnTo>
                    <a:pt x="1076186" y="314936"/>
                  </a:lnTo>
                  <a:lnTo>
                    <a:pt x="1076980" y="323397"/>
                  </a:lnTo>
                  <a:lnTo>
                    <a:pt x="1077509" y="332388"/>
                  </a:lnTo>
                  <a:lnTo>
                    <a:pt x="1077773" y="341379"/>
                  </a:lnTo>
                  <a:lnTo>
                    <a:pt x="1077773" y="350369"/>
                  </a:lnTo>
                  <a:lnTo>
                    <a:pt x="1077509" y="359360"/>
                  </a:lnTo>
                  <a:lnTo>
                    <a:pt x="1077244" y="368350"/>
                  </a:lnTo>
                  <a:lnTo>
                    <a:pt x="1076716" y="377341"/>
                  </a:lnTo>
                  <a:lnTo>
                    <a:pt x="1075658" y="385803"/>
                  </a:lnTo>
                  <a:lnTo>
                    <a:pt x="1074600" y="394793"/>
                  </a:lnTo>
                  <a:lnTo>
                    <a:pt x="1073277" y="403519"/>
                  </a:lnTo>
                  <a:lnTo>
                    <a:pt x="1071955" y="411981"/>
                  </a:lnTo>
                  <a:lnTo>
                    <a:pt x="1070103" y="420707"/>
                  </a:lnTo>
                  <a:lnTo>
                    <a:pt x="1068252" y="428905"/>
                  </a:lnTo>
                  <a:lnTo>
                    <a:pt x="1065872" y="437366"/>
                  </a:lnTo>
                  <a:lnTo>
                    <a:pt x="1063756" y="445564"/>
                  </a:lnTo>
                  <a:lnTo>
                    <a:pt x="1061111" y="454026"/>
                  </a:lnTo>
                  <a:lnTo>
                    <a:pt x="1058466" y="461958"/>
                  </a:lnTo>
                  <a:lnTo>
                    <a:pt x="1055557" y="469891"/>
                  </a:lnTo>
                  <a:lnTo>
                    <a:pt x="1052383" y="478089"/>
                  </a:lnTo>
                  <a:lnTo>
                    <a:pt x="1048945" y="485757"/>
                  </a:lnTo>
                  <a:lnTo>
                    <a:pt x="1045506" y="493426"/>
                  </a:lnTo>
                  <a:lnTo>
                    <a:pt x="1041804" y="501358"/>
                  </a:lnTo>
                  <a:lnTo>
                    <a:pt x="1038101" y="508762"/>
                  </a:lnTo>
                  <a:lnTo>
                    <a:pt x="1033869" y="516166"/>
                  </a:lnTo>
                  <a:lnTo>
                    <a:pt x="1029637" y="523570"/>
                  </a:lnTo>
                  <a:lnTo>
                    <a:pt x="1025141" y="530710"/>
                  </a:lnTo>
                  <a:lnTo>
                    <a:pt x="1020380" y="537850"/>
                  </a:lnTo>
                  <a:lnTo>
                    <a:pt x="1015620" y="544725"/>
                  </a:lnTo>
                  <a:lnTo>
                    <a:pt x="1010859" y="551864"/>
                  </a:lnTo>
                  <a:lnTo>
                    <a:pt x="1005834" y="558211"/>
                  </a:lnTo>
                  <a:lnTo>
                    <a:pt x="1000544" y="564821"/>
                  </a:lnTo>
                  <a:lnTo>
                    <a:pt x="995254" y="571432"/>
                  </a:lnTo>
                  <a:lnTo>
                    <a:pt x="989436" y="578043"/>
                  </a:lnTo>
                  <a:lnTo>
                    <a:pt x="983882" y="584125"/>
                  </a:lnTo>
                  <a:lnTo>
                    <a:pt x="977798" y="590207"/>
                  </a:lnTo>
                  <a:lnTo>
                    <a:pt x="971980" y="596024"/>
                  </a:lnTo>
                  <a:lnTo>
                    <a:pt x="965632" y="601842"/>
                  </a:lnTo>
                  <a:lnTo>
                    <a:pt x="959549" y="607659"/>
                  </a:lnTo>
                  <a:lnTo>
                    <a:pt x="953201" y="612948"/>
                  </a:lnTo>
                  <a:lnTo>
                    <a:pt x="946325" y="618501"/>
                  </a:lnTo>
                  <a:lnTo>
                    <a:pt x="939713" y="623789"/>
                  </a:lnTo>
                  <a:lnTo>
                    <a:pt x="933100" y="628813"/>
                  </a:lnTo>
                  <a:lnTo>
                    <a:pt x="926224" y="633573"/>
                  </a:lnTo>
                  <a:lnTo>
                    <a:pt x="919083" y="638333"/>
                  </a:lnTo>
                  <a:lnTo>
                    <a:pt x="911942" y="642828"/>
                  </a:lnTo>
                  <a:lnTo>
                    <a:pt x="904536" y="647323"/>
                  </a:lnTo>
                  <a:lnTo>
                    <a:pt x="897131" y="651290"/>
                  </a:lnTo>
                  <a:lnTo>
                    <a:pt x="889461" y="655521"/>
                  </a:lnTo>
                  <a:lnTo>
                    <a:pt x="881791" y="659487"/>
                  </a:lnTo>
                  <a:lnTo>
                    <a:pt x="874120" y="663189"/>
                  </a:lnTo>
                  <a:lnTo>
                    <a:pt x="866186" y="666627"/>
                  </a:lnTo>
                  <a:lnTo>
                    <a:pt x="857987" y="670064"/>
                  </a:lnTo>
                  <a:lnTo>
                    <a:pt x="850052" y="672973"/>
                  </a:lnTo>
                  <a:lnTo>
                    <a:pt x="841853" y="676146"/>
                  </a:lnTo>
                  <a:lnTo>
                    <a:pt x="833654" y="679055"/>
                  </a:lnTo>
                  <a:lnTo>
                    <a:pt x="825455" y="681699"/>
                  </a:lnTo>
                  <a:lnTo>
                    <a:pt x="816992" y="684079"/>
                  </a:lnTo>
                  <a:lnTo>
                    <a:pt x="808264" y="686195"/>
                  </a:lnTo>
                  <a:lnTo>
                    <a:pt x="799800" y="688310"/>
                  </a:lnTo>
                  <a:lnTo>
                    <a:pt x="791072" y="690161"/>
                  </a:lnTo>
                  <a:lnTo>
                    <a:pt x="782609" y="691483"/>
                  </a:lnTo>
                  <a:lnTo>
                    <a:pt x="773616" y="693070"/>
                  </a:lnTo>
                  <a:lnTo>
                    <a:pt x="764624" y="694128"/>
                  </a:lnTo>
                  <a:lnTo>
                    <a:pt x="755632" y="695185"/>
                  </a:lnTo>
                  <a:lnTo>
                    <a:pt x="746639" y="695714"/>
                  </a:lnTo>
                  <a:lnTo>
                    <a:pt x="737647" y="696243"/>
                  </a:lnTo>
                  <a:lnTo>
                    <a:pt x="728390" y="696507"/>
                  </a:lnTo>
                  <a:lnTo>
                    <a:pt x="719133" y="696507"/>
                  </a:lnTo>
                  <a:lnTo>
                    <a:pt x="709876" y="696507"/>
                  </a:lnTo>
                  <a:lnTo>
                    <a:pt x="700883" y="695979"/>
                  </a:lnTo>
                  <a:lnTo>
                    <a:pt x="691891" y="695450"/>
                  </a:lnTo>
                  <a:lnTo>
                    <a:pt x="682898" y="694392"/>
                  </a:lnTo>
                  <a:lnTo>
                    <a:pt x="673906" y="693599"/>
                  </a:lnTo>
                  <a:lnTo>
                    <a:pt x="664913" y="692541"/>
                  </a:lnTo>
                  <a:lnTo>
                    <a:pt x="656186" y="690954"/>
                  </a:lnTo>
                  <a:lnTo>
                    <a:pt x="647458" y="689103"/>
                  </a:lnTo>
                  <a:lnTo>
                    <a:pt x="638730" y="687252"/>
                  </a:lnTo>
                  <a:lnTo>
                    <a:pt x="630266" y="684872"/>
                  </a:lnTo>
                  <a:lnTo>
                    <a:pt x="621538" y="683021"/>
                  </a:lnTo>
                  <a:lnTo>
                    <a:pt x="613339" y="680113"/>
                  </a:lnTo>
                  <a:lnTo>
                    <a:pt x="604876" y="677468"/>
                  </a:lnTo>
                  <a:lnTo>
                    <a:pt x="596676" y="674824"/>
                  </a:lnTo>
                  <a:lnTo>
                    <a:pt x="588478" y="671651"/>
                  </a:lnTo>
                  <a:lnTo>
                    <a:pt x="580543" y="668213"/>
                  </a:lnTo>
                  <a:lnTo>
                    <a:pt x="572873" y="665040"/>
                  </a:lnTo>
                  <a:lnTo>
                    <a:pt x="564674" y="661603"/>
                  </a:lnTo>
                  <a:lnTo>
                    <a:pt x="557004" y="657636"/>
                  </a:lnTo>
                  <a:lnTo>
                    <a:pt x="549598" y="653405"/>
                  </a:lnTo>
                  <a:lnTo>
                    <a:pt x="541928" y="649439"/>
                  </a:lnTo>
                  <a:lnTo>
                    <a:pt x="534787" y="645208"/>
                  </a:lnTo>
                  <a:lnTo>
                    <a:pt x="527382" y="640713"/>
                  </a:lnTo>
                  <a:lnTo>
                    <a:pt x="520241" y="635953"/>
                  </a:lnTo>
                  <a:lnTo>
                    <a:pt x="513364" y="631193"/>
                  </a:lnTo>
                  <a:lnTo>
                    <a:pt x="506223" y="626169"/>
                  </a:lnTo>
                  <a:lnTo>
                    <a:pt x="499611" y="621145"/>
                  </a:lnTo>
                  <a:lnTo>
                    <a:pt x="492734" y="615592"/>
                  </a:lnTo>
                  <a:lnTo>
                    <a:pt x="486122" y="610303"/>
                  </a:lnTo>
                  <a:lnTo>
                    <a:pt x="480039" y="604750"/>
                  </a:lnTo>
                  <a:lnTo>
                    <a:pt x="473691" y="598933"/>
                  </a:lnTo>
                  <a:lnTo>
                    <a:pt x="467873" y="593115"/>
                  </a:lnTo>
                  <a:lnTo>
                    <a:pt x="461790" y="587298"/>
                  </a:lnTo>
                  <a:lnTo>
                    <a:pt x="455971" y="580952"/>
                  </a:lnTo>
                  <a:lnTo>
                    <a:pt x="450152" y="574605"/>
                  </a:lnTo>
                  <a:lnTo>
                    <a:pt x="444863" y="568523"/>
                  </a:lnTo>
                  <a:lnTo>
                    <a:pt x="439573" y="561913"/>
                  </a:lnTo>
                  <a:lnTo>
                    <a:pt x="434283" y="555038"/>
                  </a:lnTo>
                  <a:lnTo>
                    <a:pt x="429258" y="548162"/>
                  </a:lnTo>
                  <a:lnTo>
                    <a:pt x="424497" y="541287"/>
                  </a:lnTo>
                  <a:lnTo>
                    <a:pt x="419737" y="534148"/>
                  </a:lnTo>
                  <a:lnTo>
                    <a:pt x="415240" y="527008"/>
                  </a:lnTo>
                  <a:lnTo>
                    <a:pt x="411009" y="519868"/>
                  </a:lnTo>
                  <a:lnTo>
                    <a:pt x="406777" y="512464"/>
                  </a:lnTo>
                  <a:lnTo>
                    <a:pt x="402545" y="505060"/>
                  </a:lnTo>
                  <a:lnTo>
                    <a:pt x="398842" y="497392"/>
                  </a:lnTo>
                  <a:lnTo>
                    <a:pt x="395140" y="489988"/>
                  </a:lnTo>
                  <a:lnTo>
                    <a:pt x="391966" y="481791"/>
                  </a:lnTo>
                  <a:lnTo>
                    <a:pt x="388792" y="474122"/>
                  </a:lnTo>
                  <a:lnTo>
                    <a:pt x="385618" y="466189"/>
                  </a:lnTo>
                  <a:lnTo>
                    <a:pt x="382709" y="458256"/>
                  </a:lnTo>
                  <a:lnTo>
                    <a:pt x="380064" y="449795"/>
                  </a:lnTo>
                  <a:lnTo>
                    <a:pt x="377684" y="441862"/>
                  </a:lnTo>
                  <a:lnTo>
                    <a:pt x="375303" y="433400"/>
                  </a:lnTo>
                  <a:lnTo>
                    <a:pt x="373187" y="425203"/>
                  </a:lnTo>
                  <a:lnTo>
                    <a:pt x="371336" y="416477"/>
                  </a:lnTo>
                  <a:lnTo>
                    <a:pt x="370014" y="407750"/>
                  </a:lnTo>
                  <a:lnTo>
                    <a:pt x="368427" y="399289"/>
                  </a:lnTo>
                  <a:lnTo>
                    <a:pt x="367369" y="390562"/>
                  </a:lnTo>
                  <a:lnTo>
                    <a:pt x="366311" y="382101"/>
                  </a:lnTo>
                  <a:lnTo>
                    <a:pt x="365517" y="373110"/>
                  </a:lnTo>
                  <a:lnTo>
                    <a:pt x="364988" y="364120"/>
                  </a:lnTo>
                  <a:lnTo>
                    <a:pt x="364724" y="355129"/>
                  </a:lnTo>
                  <a:lnTo>
                    <a:pt x="364724" y="346403"/>
                  </a:lnTo>
                  <a:lnTo>
                    <a:pt x="364988" y="337412"/>
                  </a:lnTo>
                  <a:lnTo>
                    <a:pt x="365253" y="328422"/>
                  </a:lnTo>
                  <a:lnTo>
                    <a:pt x="365782" y="319695"/>
                  </a:lnTo>
                  <a:lnTo>
                    <a:pt x="366575" y="310705"/>
                  </a:lnTo>
                  <a:lnTo>
                    <a:pt x="367898" y="301979"/>
                  </a:lnTo>
                  <a:lnTo>
                    <a:pt x="368956" y="292988"/>
                  </a:lnTo>
                  <a:lnTo>
                    <a:pt x="370542" y="284791"/>
                  </a:lnTo>
                  <a:lnTo>
                    <a:pt x="372394" y="276064"/>
                  </a:lnTo>
                  <a:lnTo>
                    <a:pt x="374245" y="267603"/>
                  </a:lnTo>
                  <a:lnTo>
                    <a:pt x="376626" y="259141"/>
                  </a:lnTo>
                  <a:lnTo>
                    <a:pt x="378477" y="250944"/>
                  </a:lnTo>
                  <a:lnTo>
                    <a:pt x="381386" y="242746"/>
                  </a:lnTo>
                  <a:lnTo>
                    <a:pt x="384031" y="234549"/>
                  </a:lnTo>
                  <a:lnTo>
                    <a:pt x="386940" y="226616"/>
                  </a:lnTo>
                  <a:lnTo>
                    <a:pt x="390114" y="218683"/>
                  </a:lnTo>
                  <a:lnTo>
                    <a:pt x="393553" y="210750"/>
                  </a:lnTo>
                  <a:lnTo>
                    <a:pt x="396991" y="203082"/>
                  </a:lnTo>
                  <a:lnTo>
                    <a:pt x="400694" y="195678"/>
                  </a:lnTo>
                  <a:lnTo>
                    <a:pt x="404396" y="187745"/>
                  </a:lnTo>
                  <a:lnTo>
                    <a:pt x="408628" y="180341"/>
                  </a:lnTo>
                  <a:lnTo>
                    <a:pt x="412860" y="173201"/>
                  </a:lnTo>
                  <a:lnTo>
                    <a:pt x="417356" y="165797"/>
                  </a:lnTo>
                  <a:lnTo>
                    <a:pt x="422117" y="158658"/>
                  </a:lnTo>
                  <a:lnTo>
                    <a:pt x="426878" y="151783"/>
                  </a:lnTo>
                  <a:lnTo>
                    <a:pt x="431638" y="144907"/>
                  </a:lnTo>
                  <a:lnTo>
                    <a:pt x="436664" y="138297"/>
                  </a:lnTo>
                  <a:lnTo>
                    <a:pt x="441953" y="131686"/>
                  </a:lnTo>
                  <a:lnTo>
                    <a:pt x="447243" y="125075"/>
                  </a:lnTo>
                  <a:lnTo>
                    <a:pt x="453062" y="118993"/>
                  </a:lnTo>
                  <a:lnTo>
                    <a:pt x="458616" y="112647"/>
                  </a:lnTo>
                  <a:lnTo>
                    <a:pt x="464434" y="106301"/>
                  </a:lnTo>
                  <a:lnTo>
                    <a:pt x="470518" y="100483"/>
                  </a:lnTo>
                  <a:lnTo>
                    <a:pt x="476865" y="94666"/>
                  </a:lnTo>
                  <a:lnTo>
                    <a:pt x="482948" y="89113"/>
                  </a:lnTo>
                  <a:lnTo>
                    <a:pt x="489560" y="83560"/>
                  </a:lnTo>
                  <a:lnTo>
                    <a:pt x="496172" y="78271"/>
                  </a:lnTo>
                  <a:lnTo>
                    <a:pt x="502520" y="72983"/>
                  </a:lnTo>
                  <a:lnTo>
                    <a:pt x="509397" y="67958"/>
                  </a:lnTo>
                  <a:lnTo>
                    <a:pt x="516538" y="62934"/>
                  </a:lnTo>
                  <a:lnTo>
                    <a:pt x="523414" y="58175"/>
                  </a:lnTo>
                  <a:lnTo>
                    <a:pt x="530820" y="53679"/>
                  </a:lnTo>
                  <a:lnTo>
                    <a:pt x="537961" y="49184"/>
                  </a:lnTo>
                  <a:lnTo>
                    <a:pt x="545367" y="45217"/>
                  </a:lnTo>
                  <a:lnTo>
                    <a:pt x="553301" y="40987"/>
                  </a:lnTo>
                  <a:lnTo>
                    <a:pt x="560707" y="37020"/>
                  </a:lnTo>
                  <a:lnTo>
                    <a:pt x="568377" y="33583"/>
                  </a:lnTo>
                  <a:lnTo>
                    <a:pt x="576311" y="29881"/>
                  </a:lnTo>
                  <a:lnTo>
                    <a:pt x="584510" y="26707"/>
                  </a:lnTo>
                  <a:lnTo>
                    <a:pt x="592445" y="23534"/>
                  </a:lnTo>
                  <a:lnTo>
                    <a:pt x="600379" y="20361"/>
                  </a:lnTo>
                  <a:lnTo>
                    <a:pt x="608843" y="17717"/>
                  </a:lnTo>
                  <a:lnTo>
                    <a:pt x="617042" y="15073"/>
                  </a:lnTo>
                  <a:lnTo>
                    <a:pt x="625505" y="12693"/>
                  </a:lnTo>
                  <a:lnTo>
                    <a:pt x="633969" y="10313"/>
                  </a:lnTo>
                  <a:lnTo>
                    <a:pt x="642697" y="8462"/>
                  </a:lnTo>
                  <a:lnTo>
                    <a:pt x="651425" y="6875"/>
                  </a:lnTo>
                  <a:lnTo>
                    <a:pt x="659888" y="5024"/>
                  </a:lnTo>
                  <a:lnTo>
                    <a:pt x="668881" y="3702"/>
                  </a:lnTo>
                  <a:lnTo>
                    <a:pt x="677873" y="2644"/>
                  </a:lnTo>
                  <a:lnTo>
                    <a:pt x="686601" y="1851"/>
                  </a:lnTo>
                  <a:lnTo>
                    <a:pt x="695858" y="793"/>
                  </a:lnTo>
                  <a:lnTo>
                    <a:pt x="704851" y="264"/>
                  </a:lnTo>
                  <a:lnTo>
                    <a:pt x="714108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25623" name="文本框 112"/>
          <p:cNvSpPr txBox="1"/>
          <p:nvPr/>
        </p:nvSpPr>
        <p:spPr>
          <a:xfrm>
            <a:off x="3125788" y="3822700"/>
            <a:ext cx="5711825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pPr>
              <a:buFontTx/>
            </a:pPr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</a:rPr>
              <a:t>陈丰春：图像处理、</a:t>
            </a: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</a:rPr>
              <a:t>PPT</a:t>
            </a:r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</a:rPr>
              <a:t>制作、数据集标注、报告撰写</a:t>
            </a:r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25624" name="组合 1025"/>
          <p:cNvGrpSpPr/>
          <p:nvPr/>
        </p:nvGrpSpPr>
        <p:grpSpPr>
          <a:xfrm>
            <a:off x="2754313" y="4335463"/>
            <a:ext cx="315912" cy="317500"/>
            <a:chOff x="5253802" y="3856218"/>
            <a:chExt cx="317004" cy="317004"/>
          </a:xfrm>
        </p:grpSpPr>
        <p:sp>
          <p:nvSpPr>
            <p:cNvPr id="45" name="椭圆 44"/>
            <p:cNvSpPr/>
            <p:nvPr/>
          </p:nvSpPr>
          <p:spPr>
            <a:xfrm>
              <a:off x="5253802" y="3856218"/>
              <a:ext cx="317004" cy="317004"/>
            </a:xfrm>
            <a:prstGeom prst="ellipse">
              <a:avLst/>
            </a:prstGeom>
            <a:solidFill>
              <a:srgbClr val="4B64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6" name="KSO_Shape"/>
            <p:cNvSpPr/>
            <p:nvPr/>
          </p:nvSpPr>
          <p:spPr bwMode="auto">
            <a:xfrm>
              <a:off x="5309556" y="3908523"/>
              <a:ext cx="205496" cy="193372"/>
            </a:xfrm>
            <a:custGeom>
              <a:avLst/>
              <a:gdLst/>
              <a:ahLst/>
              <a:cxnLst/>
              <a:rect l="0" t="0" r="r" b="b"/>
              <a:pathLst>
                <a:path w="1917701" h="1819275">
                  <a:moveTo>
                    <a:pt x="711992" y="795933"/>
                  </a:moveTo>
                  <a:lnTo>
                    <a:pt x="722042" y="796197"/>
                  </a:lnTo>
                  <a:lnTo>
                    <a:pt x="731828" y="796462"/>
                  </a:lnTo>
                  <a:lnTo>
                    <a:pt x="742143" y="796991"/>
                  </a:lnTo>
                  <a:lnTo>
                    <a:pt x="751929" y="797784"/>
                  </a:lnTo>
                  <a:lnTo>
                    <a:pt x="761979" y="798577"/>
                  </a:lnTo>
                  <a:lnTo>
                    <a:pt x="771765" y="799635"/>
                  </a:lnTo>
                  <a:lnTo>
                    <a:pt x="781551" y="800957"/>
                  </a:lnTo>
                  <a:lnTo>
                    <a:pt x="791337" y="802544"/>
                  </a:lnTo>
                  <a:lnTo>
                    <a:pt x="800858" y="804130"/>
                  </a:lnTo>
                  <a:lnTo>
                    <a:pt x="810644" y="805981"/>
                  </a:lnTo>
                  <a:lnTo>
                    <a:pt x="820166" y="807832"/>
                  </a:lnTo>
                  <a:lnTo>
                    <a:pt x="829687" y="810212"/>
                  </a:lnTo>
                  <a:lnTo>
                    <a:pt x="839473" y="812592"/>
                  </a:lnTo>
                  <a:lnTo>
                    <a:pt x="848994" y="814972"/>
                  </a:lnTo>
                  <a:lnTo>
                    <a:pt x="858252" y="817616"/>
                  </a:lnTo>
                  <a:lnTo>
                    <a:pt x="867773" y="820525"/>
                  </a:lnTo>
                  <a:lnTo>
                    <a:pt x="886551" y="826871"/>
                  </a:lnTo>
                  <a:lnTo>
                    <a:pt x="905065" y="833746"/>
                  </a:lnTo>
                  <a:lnTo>
                    <a:pt x="923315" y="841415"/>
                  </a:lnTo>
                  <a:lnTo>
                    <a:pt x="941300" y="849612"/>
                  </a:lnTo>
                  <a:lnTo>
                    <a:pt x="959284" y="858603"/>
                  </a:lnTo>
                  <a:lnTo>
                    <a:pt x="976740" y="868122"/>
                  </a:lnTo>
                  <a:lnTo>
                    <a:pt x="993932" y="878170"/>
                  </a:lnTo>
                  <a:lnTo>
                    <a:pt x="1011123" y="889012"/>
                  </a:lnTo>
                  <a:lnTo>
                    <a:pt x="1003189" y="891392"/>
                  </a:lnTo>
                  <a:lnTo>
                    <a:pt x="995254" y="893772"/>
                  </a:lnTo>
                  <a:lnTo>
                    <a:pt x="987055" y="896416"/>
                  </a:lnTo>
                  <a:lnTo>
                    <a:pt x="979121" y="899325"/>
                  </a:lnTo>
                  <a:lnTo>
                    <a:pt x="971186" y="902762"/>
                  </a:lnTo>
                  <a:lnTo>
                    <a:pt x="962987" y="905936"/>
                  </a:lnTo>
                  <a:lnTo>
                    <a:pt x="955053" y="909638"/>
                  </a:lnTo>
                  <a:lnTo>
                    <a:pt x="947383" y="913604"/>
                  </a:lnTo>
                  <a:lnTo>
                    <a:pt x="939448" y="917835"/>
                  </a:lnTo>
                  <a:lnTo>
                    <a:pt x="932043" y="922066"/>
                  </a:lnTo>
                  <a:lnTo>
                    <a:pt x="924637" y="926826"/>
                  </a:lnTo>
                  <a:lnTo>
                    <a:pt x="917231" y="931850"/>
                  </a:lnTo>
                  <a:lnTo>
                    <a:pt x="910090" y="936874"/>
                  </a:lnTo>
                  <a:lnTo>
                    <a:pt x="902949" y="942427"/>
                  </a:lnTo>
                  <a:lnTo>
                    <a:pt x="896073" y="948509"/>
                  </a:lnTo>
                  <a:lnTo>
                    <a:pt x="889461" y="954326"/>
                  </a:lnTo>
                  <a:lnTo>
                    <a:pt x="883113" y="960937"/>
                  </a:lnTo>
                  <a:lnTo>
                    <a:pt x="877030" y="967812"/>
                  </a:lnTo>
                  <a:lnTo>
                    <a:pt x="871211" y="974952"/>
                  </a:lnTo>
                  <a:lnTo>
                    <a:pt x="865393" y="982356"/>
                  </a:lnTo>
                  <a:lnTo>
                    <a:pt x="859838" y="990024"/>
                  </a:lnTo>
                  <a:lnTo>
                    <a:pt x="854813" y="998486"/>
                  </a:lnTo>
                  <a:lnTo>
                    <a:pt x="850052" y="1006683"/>
                  </a:lnTo>
                  <a:lnTo>
                    <a:pt x="845556" y="1015674"/>
                  </a:lnTo>
                  <a:lnTo>
                    <a:pt x="841324" y="1025193"/>
                  </a:lnTo>
                  <a:lnTo>
                    <a:pt x="837886" y="1034713"/>
                  </a:lnTo>
                  <a:lnTo>
                    <a:pt x="834183" y="1044761"/>
                  </a:lnTo>
                  <a:lnTo>
                    <a:pt x="831274" y="1055074"/>
                  </a:lnTo>
                  <a:lnTo>
                    <a:pt x="828629" y="1066180"/>
                  </a:lnTo>
                  <a:lnTo>
                    <a:pt x="826249" y="1077550"/>
                  </a:lnTo>
                  <a:lnTo>
                    <a:pt x="824398" y="1089185"/>
                  </a:lnTo>
                  <a:lnTo>
                    <a:pt x="823340" y="1101349"/>
                  </a:lnTo>
                  <a:lnTo>
                    <a:pt x="822017" y="1115893"/>
                  </a:lnTo>
                  <a:lnTo>
                    <a:pt x="821488" y="1129907"/>
                  </a:lnTo>
                  <a:lnTo>
                    <a:pt x="821488" y="1143129"/>
                  </a:lnTo>
                  <a:lnTo>
                    <a:pt x="821753" y="1156086"/>
                  </a:lnTo>
                  <a:lnTo>
                    <a:pt x="822546" y="1168514"/>
                  </a:lnTo>
                  <a:lnTo>
                    <a:pt x="824133" y="1180413"/>
                  </a:lnTo>
                  <a:lnTo>
                    <a:pt x="825984" y="1192048"/>
                  </a:lnTo>
                  <a:lnTo>
                    <a:pt x="828100" y="1203154"/>
                  </a:lnTo>
                  <a:lnTo>
                    <a:pt x="830745" y="1213731"/>
                  </a:lnTo>
                  <a:lnTo>
                    <a:pt x="833654" y="1224044"/>
                  </a:lnTo>
                  <a:lnTo>
                    <a:pt x="836828" y="1233828"/>
                  </a:lnTo>
                  <a:lnTo>
                    <a:pt x="840531" y="1243348"/>
                  </a:lnTo>
                  <a:lnTo>
                    <a:pt x="844763" y="1252338"/>
                  </a:lnTo>
                  <a:lnTo>
                    <a:pt x="848994" y="1260800"/>
                  </a:lnTo>
                  <a:lnTo>
                    <a:pt x="853491" y="1269262"/>
                  </a:lnTo>
                  <a:lnTo>
                    <a:pt x="858516" y="1276930"/>
                  </a:lnTo>
                  <a:lnTo>
                    <a:pt x="863806" y="1284334"/>
                  </a:lnTo>
                  <a:lnTo>
                    <a:pt x="869360" y="1291474"/>
                  </a:lnTo>
                  <a:lnTo>
                    <a:pt x="874914" y="1298349"/>
                  </a:lnTo>
                  <a:lnTo>
                    <a:pt x="880997" y="1304960"/>
                  </a:lnTo>
                  <a:lnTo>
                    <a:pt x="887080" y="1311042"/>
                  </a:lnTo>
                  <a:lnTo>
                    <a:pt x="893428" y="1316859"/>
                  </a:lnTo>
                  <a:lnTo>
                    <a:pt x="900040" y="1322412"/>
                  </a:lnTo>
                  <a:lnTo>
                    <a:pt x="906652" y="1327436"/>
                  </a:lnTo>
                  <a:lnTo>
                    <a:pt x="913264" y="1332196"/>
                  </a:lnTo>
                  <a:lnTo>
                    <a:pt x="920405" y="1336956"/>
                  </a:lnTo>
                  <a:lnTo>
                    <a:pt x="927546" y="1341187"/>
                  </a:lnTo>
                  <a:lnTo>
                    <a:pt x="934687" y="1345417"/>
                  </a:lnTo>
                  <a:lnTo>
                    <a:pt x="941828" y="1349119"/>
                  </a:lnTo>
                  <a:lnTo>
                    <a:pt x="949234" y="1352821"/>
                  </a:lnTo>
                  <a:lnTo>
                    <a:pt x="956904" y="1355995"/>
                  </a:lnTo>
                  <a:lnTo>
                    <a:pt x="964310" y="1358903"/>
                  </a:lnTo>
                  <a:lnTo>
                    <a:pt x="971715" y="1361812"/>
                  </a:lnTo>
                  <a:lnTo>
                    <a:pt x="979121" y="1364456"/>
                  </a:lnTo>
                  <a:lnTo>
                    <a:pt x="986526" y="1366836"/>
                  </a:lnTo>
                  <a:lnTo>
                    <a:pt x="993932" y="1368952"/>
                  </a:lnTo>
                  <a:lnTo>
                    <a:pt x="1008479" y="1372654"/>
                  </a:lnTo>
                  <a:lnTo>
                    <a:pt x="1023025" y="1375562"/>
                  </a:lnTo>
                  <a:lnTo>
                    <a:pt x="1037043" y="1378471"/>
                  </a:lnTo>
                  <a:lnTo>
                    <a:pt x="1050532" y="1380058"/>
                  </a:lnTo>
                  <a:lnTo>
                    <a:pt x="1063227" y="1381380"/>
                  </a:lnTo>
                  <a:lnTo>
                    <a:pt x="1075129" y="1382438"/>
                  </a:lnTo>
                  <a:lnTo>
                    <a:pt x="1086237" y="1382702"/>
                  </a:lnTo>
                  <a:lnTo>
                    <a:pt x="1096287" y="1383231"/>
                  </a:lnTo>
                  <a:lnTo>
                    <a:pt x="1105015" y="1383495"/>
                  </a:lnTo>
                  <a:lnTo>
                    <a:pt x="1112421" y="1383231"/>
                  </a:lnTo>
                  <a:lnTo>
                    <a:pt x="1122736" y="1382702"/>
                  </a:lnTo>
                  <a:lnTo>
                    <a:pt x="1126703" y="1382438"/>
                  </a:lnTo>
                  <a:lnTo>
                    <a:pt x="1126703" y="1394337"/>
                  </a:lnTo>
                  <a:lnTo>
                    <a:pt x="1126968" y="1406236"/>
                  </a:lnTo>
                  <a:lnTo>
                    <a:pt x="1127232" y="1417607"/>
                  </a:lnTo>
                  <a:lnTo>
                    <a:pt x="1128025" y="1428977"/>
                  </a:lnTo>
                  <a:lnTo>
                    <a:pt x="1129083" y="1439554"/>
                  </a:lnTo>
                  <a:lnTo>
                    <a:pt x="1130141" y="1450131"/>
                  </a:lnTo>
                  <a:lnTo>
                    <a:pt x="1131728" y="1460444"/>
                  </a:lnTo>
                  <a:lnTo>
                    <a:pt x="1133580" y="1470228"/>
                  </a:lnTo>
                  <a:lnTo>
                    <a:pt x="1135431" y="1480012"/>
                  </a:lnTo>
                  <a:lnTo>
                    <a:pt x="1137547" y="1489267"/>
                  </a:lnTo>
                  <a:lnTo>
                    <a:pt x="1139927" y="1498522"/>
                  </a:lnTo>
                  <a:lnTo>
                    <a:pt x="1142572" y="1507513"/>
                  </a:lnTo>
                  <a:lnTo>
                    <a:pt x="1145481" y="1515710"/>
                  </a:lnTo>
                  <a:lnTo>
                    <a:pt x="1148391" y="1524172"/>
                  </a:lnTo>
                  <a:lnTo>
                    <a:pt x="1151564" y="1532105"/>
                  </a:lnTo>
                  <a:lnTo>
                    <a:pt x="1155003" y="1539773"/>
                  </a:lnTo>
                  <a:lnTo>
                    <a:pt x="1158441" y="1547442"/>
                  </a:lnTo>
                  <a:lnTo>
                    <a:pt x="1162408" y="1554581"/>
                  </a:lnTo>
                  <a:lnTo>
                    <a:pt x="1166111" y="1561721"/>
                  </a:lnTo>
                  <a:lnTo>
                    <a:pt x="1170078" y="1568596"/>
                  </a:lnTo>
                  <a:lnTo>
                    <a:pt x="1174575" y="1575207"/>
                  </a:lnTo>
                  <a:lnTo>
                    <a:pt x="1178806" y="1581553"/>
                  </a:lnTo>
                  <a:lnTo>
                    <a:pt x="1183038" y="1587370"/>
                  </a:lnTo>
                  <a:lnTo>
                    <a:pt x="1187799" y="1593452"/>
                  </a:lnTo>
                  <a:lnTo>
                    <a:pt x="1192560" y="1599005"/>
                  </a:lnTo>
                  <a:lnTo>
                    <a:pt x="1197320" y="1604558"/>
                  </a:lnTo>
                  <a:lnTo>
                    <a:pt x="1202346" y="1609582"/>
                  </a:lnTo>
                  <a:lnTo>
                    <a:pt x="1207635" y="1614607"/>
                  </a:lnTo>
                  <a:lnTo>
                    <a:pt x="1212660" y="1619366"/>
                  </a:lnTo>
                  <a:lnTo>
                    <a:pt x="1217950" y="1624126"/>
                  </a:lnTo>
                  <a:lnTo>
                    <a:pt x="1223240" y="1628357"/>
                  </a:lnTo>
                  <a:lnTo>
                    <a:pt x="1229058" y="1632852"/>
                  </a:lnTo>
                  <a:lnTo>
                    <a:pt x="1234348" y="1636819"/>
                  </a:lnTo>
                  <a:lnTo>
                    <a:pt x="1239902" y="1640521"/>
                  </a:lnTo>
                  <a:lnTo>
                    <a:pt x="1245721" y="1644487"/>
                  </a:lnTo>
                  <a:lnTo>
                    <a:pt x="1251540" y="1647660"/>
                  </a:lnTo>
                  <a:lnTo>
                    <a:pt x="1263177" y="1654271"/>
                  </a:lnTo>
                  <a:lnTo>
                    <a:pt x="1274814" y="1660353"/>
                  </a:lnTo>
                  <a:lnTo>
                    <a:pt x="1286716" y="1665377"/>
                  </a:lnTo>
                  <a:lnTo>
                    <a:pt x="1298882" y="1670137"/>
                  </a:lnTo>
                  <a:lnTo>
                    <a:pt x="1310784" y="1673839"/>
                  </a:lnTo>
                  <a:lnTo>
                    <a:pt x="1322686" y="1677541"/>
                  </a:lnTo>
                  <a:lnTo>
                    <a:pt x="1334588" y="1680714"/>
                  </a:lnTo>
                  <a:lnTo>
                    <a:pt x="1346225" y="1683094"/>
                  </a:lnTo>
                  <a:lnTo>
                    <a:pt x="1357862" y="1685474"/>
                  </a:lnTo>
                  <a:lnTo>
                    <a:pt x="1368971" y="1687325"/>
                  </a:lnTo>
                  <a:lnTo>
                    <a:pt x="1380079" y="1688382"/>
                  </a:lnTo>
                  <a:lnTo>
                    <a:pt x="1390658" y="1689705"/>
                  </a:lnTo>
                  <a:lnTo>
                    <a:pt x="1401238" y="1690498"/>
                  </a:lnTo>
                  <a:lnTo>
                    <a:pt x="1411024" y="1690762"/>
                  </a:lnTo>
                  <a:lnTo>
                    <a:pt x="1411817" y="1709537"/>
                  </a:lnTo>
                  <a:lnTo>
                    <a:pt x="1412346" y="1728311"/>
                  </a:lnTo>
                  <a:lnTo>
                    <a:pt x="1412875" y="1747086"/>
                  </a:lnTo>
                  <a:lnTo>
                    <a:pt x="1412875" y="1766125"/>
                  </a:lnTo>
                  <a:lnTo>
                    <a:pt x="1412346" y="1792832"/>
                  </a:lnTo>
                  <a:lnTo>
                    <a:pt x="1411553" y="1819275"/>
                  </a:lnTo>
                  <a:lnTo>
                    <a:pt x="793" y="1811078"/>
                  </a:lnTo>
                  <a:lnTo>
                    <a:pt x="264" y="1784635"/>
                  </a:lnTo>
                  <a:lnTo>
                    <a:pt x="0" y="1757928"/>
                  </a:lnTo>
                  <a:lnTo>
                    <a:pt x="529" y="1733071"/>
                  </a:lnTo>
                  <a:lnTo>
                    <a:pt x="1058" y="1708215"/>
                  </a:lnTo>
                  <a:lnTo>
                    <a:pt x="2645" y="1683623"/>
                  </a:lnTo>
                  <a:lnTo>
                    <a:pt x="4232" y="1659031"/>
                  </a:lnTo>
                  <a:lnTo>
                    <a:pt x="6612" y="1634968"/>
                  </a:lnTo>
                  <a:lnTo>
                    <a:pt x="8992" y="1610905"/>
                  </a:lnTo>
                  <a:lnTo>
                    <a:pt x="12166" y="1587106"/>
                  </a:lnTo>
                  <a:lnTo>
                    <a:pt x="15340" y="1563307"/>
                  </a:lnTo>
                  <a:lnTo>
                    <a:pt x="19307" y="1539773"/>
                  </a:lnTo>
                  <a:lnTo>
                    <a:pt x="23804" y="1516503"/>
                  </a:lnTo>
                  <a:lnTo>
                    <a:pt x="28300" y="1493762"/>
                  </a:lnTo>
                  <a:lnTo>
                    <a:pt x="33590" y="1470757"/>
                  </a:lnTo>
                  <a:lnTo>
                    <a:pt x="38879" y="1448280"/>
                  </a:lnTo>
                  <a:lnTo>
                    <a:pt x="44962" y="1425804"/>
                  </a:lnTo>
                  <a:lnTo>
                    <a:pt x="51045" y="1403856"/>
                  </a:lnTo>
                  <a:lnTo>
                    <a:pt x="57658" y="1382173"/>
                  </a:lnTo>
                  <a:lnTo>
                    <a:pt x="64799" y="1360754"/>
                  </a:lnTo>
                  <a:lnTo>
                    <a:pt x="72204" y="1339336"/>
                  </a:lnTo>
                  <a:lnTo>
                    <a:pt x="79874" y="1318710"/>
                  </a:lnTo>
                  <a:lnTo>
                    <a:pt x="88073" y="1298085"/>
                  </a:lnTo>
                  <a:lnTo>
                    <a:pt x="96272" y="1277459"/>
                  </a:lnTo>
                  <a:lnTo>
                    <a:pt x="105265" y="1257627"/>
                  </a:lnTo>
                  <a:lnTo>
                    <a:pt x="114522" y="1238059"/>
                  </a:lnTo>
                  <a:lnTo>
                    <a:pt x="123779" y="1218491"/>
                  </a:lnTo>
                  <a:lnTo>
                    <a:pt x="133565" y="1199452"/>
                  </a:lnTo>
                  <a:lnTo>
                    <a:pt x="143615" y="1180678"/>
                  </a:lnTo>
                  <a:lnTo>
                    <a:pt x="153930" y="1162432"/>
                  </a:lnTo>
                  <a:lnTo>
                    <a:pt x="165038" y="1144451"/>
                  </a:lnTo>
                  <a:lnTo>
                    <a:pt x="176147" y="1126734"/>
                  </a:lnTo>
                  <a:lnTo>
                    <a:pt x="187255" y="1109546"/>
                  </a:lnTo>
                  <a:lnTo>
                    <a:pt x="198892" y="1092623"/>
                  </a:lnTo>
                  <a:lnTo>
                    <a:pt x="210794" y="1075964"/>
                  </a:lnTo>
                  <a:lnTo>
                    <a:pt x="222960" y="1059834"/>
                  </a:lnTo>
                  <a:lnTo>
                    <a:pt x="235391" y="1044232"/>
                  </a:lnTo>
                  <a:lnTo>
                    <a:pt x="248351" y="1028895"/>
                  </a:lnTo>
                  <a:lnTo>
                    <a:pt x="261310" y="1013823"/>
                  </a:lnTo>
                  <a:lnTo>
                    <a:pt x="274799" y="999544"/>
                  </a:lnTo>
                  <a:lnTo>
                    <a:pt x="288288" y="985529"/>
                  </a:lnTo>
                  <a:lnTo>
                    <a:pt x="302041" y="971779"/>
                  </a:lnTo>
                  <a:lnTo>
                    <a:pt x="316059" y="958557"/>
                  </a:lnTo>
                  <a:lnTo>
                    <a:pt x="330341" y="946129"/>
                  </a:lnTo>
                  <a:lnTo>
                    <a:pt x="344888" y="933965"/>
                  </a:lnTo>
                  <a:lnTo>
                    <a:pt x="359963" y="922066"/>
                  </a:lnTo>
                  <a:lnTo>
                    <a:pt x="374774" y="910695"/>
                  </a:lnTo>
                  <a:lnTo>
                    <a:pt x="389850" y="899589"/>
                  </a:lnTo>
                  <a:lnTo>
                    <a:pt x="405454" y="889541"/>
                  </a:lnTo>
                  <a:lnTo>
                    <a:pt x="420794" y="879757"/>
                  </a:lnTo>
                  <a:lnTo>
                    <a:pt x="436664" y="870238"/>
                  </a:lnTo>
                  <a:lnTo>
                    <a:pt x="452533" y="861511"/>
                  </a:lnTo>
                  <a:lnTo>
                    <a:pt x="468666" y="853314"/>
                  </a:lnTo>
                  <a:lnTo>
                    <a:pt x="485064" y="845646"/>
                  </a:lnTo>
                  <a:lnTo>
                    <a:pt x="501727" y="838242"/>
                  </a:lnTo>
                  <a:lnTo>
                    <a:pt x="518389" y="831631"/>
                  </a:lnTo>
                  <a:lnTo>
                    <a:pt x="535316" y="825285"/>
                  </a:lnTo>
                  <a:lnTo>
                    <a:pt x="552243" y="819732"/>
                  </a:lnTo>
                  <a:lnTo>
                    <a:pt x="569435" y="814972"/>
                  </a:lnTo>
                  <a:lnTo>
                    <a:pt x="586891" y="810477"/>
                  </a:lnTo>
                  <a:lnTo>
                    <a:pt x="604347" y="806510"/>
                  </a:lnTo>
                  <a:lnTo>
                    <a:pt x="622067" y="803337"/>
                  </a:lnTo>
                  <a:lnTo>
                    <a:pt x="639787" y="800693"/>
                  </a:lnTo>
                  <a:lnTo>
                    <a:pt x="657508" y="798577"/>
                  </a:lnTo>
                  <a:lnTo>
                    <a:pt x="675757" y="796991"/>
                  </a:lnTo>
                  <a:lnTo>
                    <a:pt x="693742" y="796197"/>
                  </a:lnTo>
                  <a:lnTo>
                    <a:pt x="711992" y="795933"/>
                  </a:lnTo>
                  <a:close/>
                  <a:moveTo>
                    <a:pt x="1463280" y="660400"/>
                  </a:moveTo>
                  <a:lnTo>
                    <a:pt x="1469893" y="660400"/>
                  </a:lnTo>
                  <a:lnTo>
                    <a:pt x="1477034" y="660665"/>
                  </a:lnTo>
                  <a:lnTo>
                    <a:pt x="1483912" y="660929"/>
                  </a:lnTo>
                  <a:lnTo>
                    <a:pt x="1490789" y="661988"/>
                  </a:lnTo>
                  <a:lnTo>
                    <a:pt x="1497666" y="663046"/>
                  </a:lnTo>
                  <a:lnTo>
                    <a:pt x="1504279" y="664898"/>
                  </a:lnTo>
                  <a:lnTo>
                    <a:pt x="1510891" y="666750"/>
                  </a:lnTo>
                  <a:lnTo>
                    <a:pt x="1516975" y="668867"/>
                  </a:lnTo>
                  <a:lnTo>
                    <a:pt x="1523323" y="671248"/>
                  </a:lnTo>
                  <a:lnTo>
                    <a:pt x="1529142" y="673894"/>
                  </a:lnTo>
                  <a:lnTo>
                    <a:pt x="1535226" y="676804"/>
                  </a:lnTo>
                  <a:lnTo>
                    <a:pt x="1540780" y="679979"/>
                  </a:lnTo>
                  <a:lnTo>
                    <a:pt x="1546599" y="683683"/>
                  </a:lnTo>
                  <a:lnTo>
                    <a:pt x="1551625" y="687123"/>
                  </a:lnTo>
                  <a:lnTo>
                    <a:pt x="1556915" y="691356"/>
                  </a:lnTo>
                  <a:lnTo>
                    <a:pt x="1561676" y="695590"/>
                  </a:lnTo>
                  <a:lnTo>
                    <a:pt x="1566437" y="700088"/>
                  </a:lnTo>
                  <a:lnTo>
                    <a:pt x="1570934" y="704850"/>
                  </a:lnTo>
                  <a:lnTo>
                    <a:pt x="1575431" y="709613"/>
                  </a:lnTo>
                  <a:lnTo>
                    <a:pt x="1579134" y="714640"/>
                  </a:lnTo>
                  <a:lnTo>
                    <a:pt x="1583101" y="719931"/>
                  </a:lnTo>
                  <a:lnTo>
                    <a:pt x="1586540" y="725223"/>
                  </a:lnTo>
                  <a:lnTo>
                    <a:pt x="1589978" y="731044"/>
                  </a:lnTo>
                  <a:lnTo>
                    <a:pt x="1592888" y="736600"/>
                  </a:lnTo>
                  <a:lnTo>
                    <a:pt x="1595533" y="742685"/>
                  </a:lnTo>
                  <a:lnTo>
                    <a:pt x="1597914" y="748771"/>
                  </a:lnTo>
                  <a:lnTo>
                    <a:pt x="1600030" y="754856"/>
                  </a:lnTo>
                  <a:lnTo>
                    <a:pt x="1601881" y="761206"/>
                  </a:lnTo>
                  <a:lnTo>
                    <a:pt x="1603204" y="767556"/>
                  </a:lnTo>
                  <a:lnTo>
                    <a:pt x="1604526" y="774435"/>
                  </a:lnTo>
                  <a:lnTo>
                    <a:pt x="1605320" y="781050"/>
                  </a:lnTo>
                  <a:lnTo>
                    <a:pt x="1605584" y="787665"/>
                  </a:lnTo>
                  <a:lnTo>
                    <a:pt x="1605849" y="794544"/>
                  </a:lnTo>
                  <a:lnTo>
                    <a:pt x="1604791" y="967581"/>
                  </a:lnTo>
                  <a:lnTo>
                    <a:pt x="1781745" y="968375"/>
                  </a:lnTo>
                  <a:lnTo>
                    <a:pt x="1788887" y="968640"/>
                  </a:lnTo>
                  <a:lnTo>
                    <a:pt x="1795764" y="969169"/>
                  </a:lnTo>
                  <a:lnTo>
                    <a:pt x="1802641" y="970227"/>
                  </a:lnTo>
                  <a:lnTo>
                    <a:pt x="1809518" y="971285"/>
                  </a:lnTo>
                  <a:lnTo>
                    <a:pt x="1815866" y="972873"/>
                  </a:lnTo>
                  <a:lnTo>
                    <a:pt x="1822479" y="974725"/>
                  </a:lnTo>
                  <a:lnTo>
                    <a:pt x="1828827" y="977106"/>
                  </a:lnTo>
                  <a:lnTo>
                    <a:pt x="1834911" y="979488"/>
                  </a:lnTo>
                  <a:lnTo>
                    <a:pt x="1840994" y="982133"/>
                  </a:lnTo>
                  <a:lnTo>
                    <a:pt x="1846813" y="985044"/>
                  </a:lnTo>
                  <a:lnTo>
                    <a:pt x="1852633" y="988219"/>
                  </a:lnTo>
                  <a:lnTo>
                    <a:pt x="1857923" y="991923"/>
                  </a:lnTo>
                  <a:lnTo>
                    <a:pt x="1863213" y="995363"/>
                  </a:lnTo>
                  <a:lnTo>
                    <a:pt x="1868503" y="999596"/>
                  </a:lnTo>
                  <a:lnTo>
                    <a:pt x="1873264" y="1003829"/>
                  </a:lnTo>
                  <a:lnTo>
                    <a:pt x="1878025" y="1008327"/>
                  </a:lnTo>
                  <a:lnTo>
                    <a:pt x="1882522" y="1012825"/>
                  </a:lnTo>
                  <a:lnTo>
                    <a:pt x="1886754" y="1017852"/>
                  </a:lnTo>
                  <a:lnTo>
                    <a:pt x="1890986" y="1022879"/>
                  </a:lnTo>
                  <a:lnTo>
                    <a:pt x="1894689" y="1027906"/>
                  </a:lnTo>
                  <a:lnTo>
                    <a:pt x="1898128" y="1033463"/>
                  </a:lnTo>
                  <a:lnTo>
                    <a:pt x="1901302" y="1039283"/>
                  </a:lnTo>
                  <a:lnTo>
                    <a:pt x="1904211" y="1044840"/>
                  </a:lnTo>
                  <a:lnTo>
                    <a:pt x="1907385" y="1050660"/>
                  </a:lnTo>
                  <a:lnTo>
                    <a:pt x="1909766" y="1056746"/>
                  </a:lnTo>
                  <a:lnTo>
                    <a:pt x="1911882" y="1063096"/>
                  </a:lnTo>
                  <a:lnTo>
                    <a:pt x="1913469" y="1069181"/>
                  </a:lnTo>
                  <a:lnTo>
                    <a:pt x="1915056" y="1075796"/>
                  </a:lnTo>
                  <a:lnTo>
                    <a:pt x="1916114" y="1082410"/>
                  </a:lnTo>
                  <a:lnTo>
                    <a:pt x="1916908" y="1089290"/>
                  </a:lnTo>
                  <a:lnTo>
                    <a:pt x="1917436" y="1095640"/>
                  </a:lnTo>
                  <a:lnTo>
                    <a:pt x="1917701" y="1102783"/>
                  </a:lnTo>
                  <a:lnTo>
                    <a:pt x="1917436" y="1109663"/>
                  </a:lnTo>
                  <a:lnTo>
                    <a:pt x="1916908" y="1116277"/>
                  </a:lnTo>
                  <a:lnTo>
                    <a:pt x="1915849" y="1123156"/>
                  </a:lnTo>
                  <a:lnTo>
                    <a:pt x="1914791" y="1129506"/>
                  </a:lnTo>
                  <a:lnTo>
                    <a:pt x="1913204" y="1136121"/>
                  </a:lnTo>
                  <a:lnTo>
                    <a:pt x="1911088" y="1142471"/>
                  </a:lnTo>
                  <a:lnTo>
                    <a:pt x="1908972" y="1148556"/>
                  </a:lnTo>
                  <a:lnTo>
                    <a:pt x="1906592" y="1154642"/>
                  </a:lnTo>
                  <a:lnTo>
                    <a:pt x="1903682" y="1160463"/>
                  </a:lnTo>
                  <a:lnTo>
                    <a:pt x="1900773" y="1166283"/>
                  </a:lnTo>
                  <a:lnTo>
                    <a:pt x="1897599" y="1171840"/>
                  </a:lnTo>
                  <a:lnTo>
                    <a:pt x="1893896" y="1177131"/>
                  </a:lnTo>
                  <a:lnTo>
                    <a:pt x="1889928" y="1182158"/>
                  </a:lnTo>
                  <a:lnTo>
                    <a:pt x="1885960" y="1187450"/>
                  </a:lnTo>
                  <a:lnTo>
                    <a:pt x="1881728" y="1192213"/>
                  </a:lnTo>
                  <a:lnTo>
                    <a:pt x="1876967" y="1196975"/>
                  </a:lnTo>
                  <a:lnTo>
                    <a:pt x="1872206" y="1201208"/>
                  </a:lnTo>
                  <a:lnTo>
                    <a:pt x="1867445" y="1205442"/>
                  </a:lnTo>
                  <a:lnTo>
                    <a:pt x="1862155" y="1209411"/>
                  </a:lnTo>
                  <a:lnTo>
                    <a:pt x="1856600" y="1212850"/>
                  </a:lnTo>
                  <a:lnTo>
                    <a:pt x="1851046" y="1216554"/>
                  </a:lnTo>
                  <a:lnTo>
                    <a:pt x="1845491" y="1219465"/>
                  </a:lnTo>
                  <a:lnTo>
                    <a:pt x="1839407" y="1222375"/>
                  </a:lnTo>
                  <a:lnTo>
                    <a:pt x="1833588" y="1225021"/>
                  </a:lnTo>
                  <a:lnTo>
                    <a:pt x="1827240" y="1227402"/>
                  </a:lnTo>
                  <a:lnTo>
                    <a:pt x="1821156" y="1229519"/>
                  </a:lnTo>
                  <a:lnTo>
                    <a:pt x="1814544" y="1231371"/>
                  </a:lnTo>
                  <a:lnTo>
                    <a:pt x="1807931" y="1232958"/>
                  </a:lnTo>
                  <a:lnTo>
                    <a:pt x="1801054" y="1234017"/>
                  </a:lnTo>
                  <a:lnTo>
                    <a:pt x="1794177" y="1234546"/>
                  </a:lnTo>
                  <a:lnTo>
                    <a:pt x="1787300" y="1235340"/>
                  </a:lnTo>
                  <a:lnTo>
                    <a:pt x="1780158" y="1235340"/>
                  </a:lnTo>
                  <a:lnTo>
                    <a:pt x="1603204" y="1234281"/>
                  </a:lnTo>
                  <a:lnTo>
                    <a:pt x="1602410" y="1407319"/>
                  </a:lnTo>
                  <a:lnTo>
                    <a:pt x="1602146" y="1413933"/>
                  </a:lnTo>
                  <a:lnTo>
                    <a:pt x="1601617" y="1420813"/>
                  </a:lnTo>
                  <a:lnTo>
                    <a:pt x="1600559" y="1427692"/>
                  </a:lnTo>
                  <a:lnTo>
                    <a:pt x="1599501" y="1434306"/>
                  </a:lnTo>
                  <a:lnTo>
                    <a:pt x="1597914" y="1440392"/>
                  </a:lnTo>
                  <a:lnTo>
                    <a:pt x="1595798" y="1446742"/>
                  </a:lnTo>
                  <a:lnTo>
                    <a:pt x="1593682" y="1453092"/>
                  </a:lnTo>
                  <a:lnTo>
                    <a:pt x="1591301" y="1459177"/>
                  </a:lnTo>
                  <a:lnTo>
                    <a:pt x="1588656" y="1464998"/>
                  </a:lnTo>
                  <a:lnTo>
                    <a:pt x="1585482" y="1470819"/>
                  </a:lnTo>
                  <a:lnTo>
                    <a:pt x="1582043" y="1476111"/>
                  </a:lnTo>
                  <a:lnTo>
                    <a:pt x="1578605" y="1481931"/>
                  </a:lnTo>
                  <a:lnTo>
                    <a:pt x="1574637" y="1486958"/>
                  </a:lnTo>
                  <a:lnTo>
                    <a:pt x="1570670" y="1491986"/>
                  </a:lnTo>
                  <a:lnTo>
                    <a:pt x="1566437" y="1496748"/>
                  </a:lnTo>
                  <a:lnTo>
                    <a:pt x="1561941" y="1501511"/>
                  </a:lnTo>
                  <a:lnTo>
                    <a:pt x="1557180" y="1505744"/>
                  </a:lnTo>
                  <a:lnTo>
                    <a:pt x="1552154" y="1509713"/>
                  </a:lnTo>
                  <a:lnTo>
                    <a:pt x="1546864" y="1513946"/>
                  </a:lnTo>
                  <a:lnTo>
                    <a:pt x="1541309" y="1517650"/>
                  </a:lnTo>
                  <a:lnTo>
                    <a:pt x="1536019" y="1521090"/>
                  </a:lnTo>
                  <a:lnTo>
                    <a:pt x="1530200" y="1524000"/>
                  </a:lnTo>
                  <a:lnTo>
                    <a:pt x="1524381" y="1527175"/>
                  </a:lnTo>
                  <a:lnTo>
                    <a:pt x="1518297" y="1529821"/>
                  </a:lnTo>
                  <a:lnTo>
                    <a:pt x="1511949" y="1532202"/>
                  </a:lnTo>
                  <a:lnTo>
                    <a:pt x="1505601" y="1534319"/>
                  </a:lnTo>
                  <a:lnTo>
                    <a:pt x="1499253" y="1535906"/>
                  </a:lnTo>
                  <a:lnTo>
                    <a:pt x="1492640" y="1537494"/>
                  </a:lnTo>
                  <a:lnTo>
                    <a:pt x="1485763" y="1538288"/>
                  </a:lnTo>
                  <a:lnTo>
                    <a:pt x="1478886" y="1539346"/>
                  </a:lnTo>
                  <a:lnTo>
                    <a:pt x="1472009" y="1539875"/>
                  </a:lnTo>
                  <a:lnTo>
                    <a:pt x="1464867" y="1539875"/>
                  </a:lnTo>
                  <a:lnTo>
                    <a:pt x="1458255" y="1539611"/>
                  </a:lnTo>
                  <a:lnTo>
                    <a:pt x="1451113" y="1539346"/>
                  </a:lnTo>
                  <a:lnTo>
                    <a:pt x="1444236" y="1538288"/>
                  </a:lnTo>
                  <a:lnTo>
                    <a:pt x="1437623" y="1536965"/>
                  </a:lnTo>
                  <a:lnTo>
                    <a:pt x="1431010" y="1535377"/>
                  </a:lnTo>
                  <a:lnTo>
                    <a:pt x="1424398" y="1533525"/>
                  </a:lnTo>
                  <a:lnTo>
                    <a:pt x="1418314" y="1531673"/>
                  </a:lnTo>
                  <a:lnTo>
                    <a:pt x="1411966" y="1529292"/>
                  </a:lnTo>
                  <a:lnTo>
                    <a:pt x="1406147" y="1526381"/>
                  </a:lnTo>
                  <a:lnTo>
                    <a:pt x="1400063" y="1523471"/>
                  </a:lnTo>
                  <a:lnTo>
                    <a:pt x="1394509" y="1520296"/>
                  </a:lnTo>
                  <a:lnTo>
                    <a:pt x="1388690" y="1516592"/>
                  </a:lnTo>
                  <a:lnTo>
                    <a:pt x="1383399" y="1512888"/>
                  </a:lnTo>
                  <a:lnTo>
                    <a:pt x="1378374" y="1508919"/>
                  </a:lnTo>
                  <a:lnTo>
                    <a:pt x="1373348" y="1504686"/>
                  </a:lnTo>
                  <a:lnTo>
                    <a:pt x="1368852" y="1500188"/>
                  </a:lnTo>
                  <a:lnTo>
                    <a:pt x="1364355" y="1495425"/>
                  </a:lnTo>
                  <a:lnTo>
                    <a:pt x="1359858" y="1490663"/>
                  </a:lnTo>
                  <a:lnTo>
                    <a:pt x="1356155" y="1485636"/>
                  </a:lnTo>
                  <a:lnTo>
                    <a:pt x="1352188" y="1480344"/>
                  </a:lnTo>
                  <a:lnTo>
                    <a:pt x="1348749" y="1475052"/>
                  </a:lnTo>
                  <a:lnTo>
                    <a:pt x="1345311" y="1469496"/>
                  </a:lnTo>
                  <a:lnTo>
                    <a:pt x="1342401" y="1463675"/>
                  </a:lnTo>
                  <a:lnTo>
                    <a:pt x="1339756" y="1457854"/>
                  </a:lnTo>
                  <a:lnTo>
                    <a:pt x="1337375" y="1451504"/>
                  </a:lnTo>
                  <a:lnTo>
                    <a:pt x="1335259" y="1445154"/>
                  </a:lnTo>
                  <a:lnTo>
                    <a:pt x="1333408" y="1439069"/>
                  </a:lnTo>
                  <a:lnTo>
                    <a:pt x="1332085" y="1432454"/>
                  </a:lnTo>
                  <a:lnTo>
                    <a:pt x="1330763" y="1425840"/>
                  </a:lnTo>
                  <a:lnTo>
                    <a:pt x="1329969" y="1419490"/>
                  </a:lnTo>
                  <a:lnTo>
                    <a:pt x="1329440" y="1412611"/>
                  </a:lnTo>
                  <a:lnTo>
                    <a:pt x="1329440" y="1405731"/>
                  </a:lnTo>
                  <a:lnTo>
                    <a:pt x="1330234" y="1232958"/>
                  </a:lnTo>
                  <a:lnTo>
                    <a:pt x="1153279" y="1231636"/>
                  </a:lnTo>
                  <a:lnTo>
                    <a:pt x="1146402" y="1231371"/>
                  </a:lnTo>
                  <a:lnTo>
                    <a:pt x="1139525" y="1231106"/>
                  </a:lnTo>
                  <a:lnTo>
                    <a:pt x="1132648" y="1230048"/>
                  </a:lnTo>
                  <a:lnTo>
                    <a:pt x="1125771" y="1228990"/>
                  </a:lnTo>
                  <a:lnTo>
                    <a:pt x="1119423" y="1227138"/>
                  </a:lnTo>
                  <a:lnTo>
                    <a:pt x="1112810" y="1225286"/>
                  </a:lnTo>
                  <a:lnTo>
                    <a:pt x="1106462" y="1223433"/>
                  </a:lnTo>
                  <a:lnTo>
                    <a:pt x="1100378" y="1221052"/>
                  </a:lnTo>
                  <a:lnTo>
                    <a:pt x="1094295" y="1218406"/>
                  </a:lnTo>
                  <a:lnTo>
                    <a:pt x="1088476" y="1215231"/>
                  </a:lnTo>
                  <a:lnTo>
                    <a:pt x="1082656" y="1212056"/>
                  </a:lnTo>
                  <a:lnTo>
                    <a:pt x="1077102" y="1208352"/>
                  </a:lnTo>
                  <a:lnTo>
                    <a:pt x="1071812" y="1204648"/>
                  </a:lnTo>
                  <a:lnTo>
                    <a:pt x="1066786" y="1200679"/>
                  </a:lnTo>
                  <a:lnTo>
                    <a:pt x="1062025" y="1196446"/>
                  </a:lnTo>
                  <a:lnTo>
                    <a:pt x="1057264" y="1192213"/>
                  </a:lnTo>
                  <a:lnTo>
                    <a:pt x="1052767" y="1187450"/>
                  </a:lnTo>
                  <a:lnTo>
                    <a:pt x="1048271" y="1182688"/>
                  </a:lnTo>
                  <a:lnTo>
                    <a:pt x="1044303" y="1177396"/>
                  </a:lnTo>
                  <a:lnTo>
                    <a:pt x="1040600" y="1172104"/>
                  </a:lnTo>
                  <a:lnTo>
                    <a:pt x="1036897" y="1166813"/>
                  </a:lnTo>
                  <a:lnTo>
                    <a:pt x="1033723" y="1161256"/>
                  </a:lnTo>
                  <a:lnTo>
                    <a:pt x="1030549" y="1155435"/>
                  </a:lnTo>
                  <a:lnTo>
                    <a:pt x="1027904" y="1149615"/>
                  </a:lnTo>
                  <a:lnTo>
                    <a:pt x="1025523" y="1143265"/>
                  </a:lnTo>
                  <a:lnTo>
                    <a:pt x="1023407" y="1137444"/>
                  </a:lnTo>
                  <a:lnTo>
                    <a:pt x="1021820" y="1130829"/>
                  </a:lnTo>
                  <a:lnTo>
                    <a:pt x="1020233" y="1124215"/>
                  </a:lnTo>
                  <a:lnTo>
                    <a:pt x="1019175" y="1117600"/>
                  </a:lnTo>
                  <a:lnTo>
                    <a:pt x="1018117" y="1111250"/>
                  </a:lnTo>
                  <a:lnTo>
                    <a:pt x="1017853" y="1104371"/>
                  </a:lnTo>
                  <a:lnTo>
                    <a:pt x="1017588" y="1097492"/>
                  </a:lnTo>
                  <a:lnTo>
                    <a:pt x="1017853" y="1090613"/>
                  </a:lnTo>
                  <a:lnTo>
                    <a:pt x="1018382" y="1083733"/>
                  </a:lnTo>
                  <a:lnTo>
                    <a:pt x="1019440" y="1077383"/>
                  </a:lnTo>
                  <a:lnTo>
                    <a:pt x="1020498" y="1070769"/>
                  </a:lnTo>
                  <a:lnTo>
                    <a:pt x="1022085" y="1064154"/>
                  </a:lnTo>
                  <a:lnTo>
                    <a:pt x="1024201" y="1057804"/>
                  </a:lnTo>
                  <a:lnTo>
                    <a:pt x="1026317" y="1051719"/>
                  </a:lnTo>
                  <a:lnTo>
                    <a:pt x="1028697" y="1045633"/>
                  </a:lnTo>
                  <a:lnTo>
                    <a:pt x="1031607" y="1039813"/>
                  </a:lnTo>
                  <a:lnTo>
                    <a:pt x="1034516" y="1033992"/>
                  </a:lnTo>
                  <a:lnTo>
                    <a:pt x="1037690" y="1028435"/>
                  </a:lnTo>
                  <a:lnTo>
                    <a:pt x="1041394" y="1023144"/>
                  </a:lnTo>
                  <a:lnTo>
                    <a:pt x="1045361" y="1017852"/>
                  </a:lnTo>
                  <a:lnTo>
                    <a:pt x="1049329" y="1012825"/>
                  </a:lnTo>
                  <a:lnTo>
                    <a:pt x="1053561" y="1008063"/>
                  </a:lnTo>
                  <a:lnTo>
                    <a:pt x="1058057" y="1003565"/>
                  </a:lnTo>
                  <a:lnTo>
                    <a:pt x="1062818" y="999067"/>
                  </a:lnTo>
                  <a:lnTo>
                    <a:pt x="1067844" y="994833"/>
                  </a:lnTo>
                  <a:lnTo>
                    <a:pt x="1073134" y="990865"/>
                  </a:lnTo>
                  <a:lnTo>
                    <a:pt x="1078689" y="987160"/>
                  </a:lnTo>
                  <a:lnTo>
                    <a:pt x="1083979" y="983721"/>
                  </a:lnTo>
                  <a:lnTo>
                    <a:pt x="1089798" y="980546"/>
                  </a:lnTo>
                  <a:lnTo>
                    <a:pt x="1095617" y="977635"/>
                  </a:lnTo>
                  <a:lnTo>
                    <a:pt x="1101701" y="975254"/>
                  </a:lnTo>
                  <a:lnTo>
                    <a:pt x="1108049" y="972873"/>
                  </a:lnTo>
                  <a:lnTo>
                    <a:pt x="1114133" y="970756"/>
                  </a:lnTo>
                  <a:lnTo>
                    <a:pt x="1120745" y="968904"/>
                  </a:lnTo>
                  <a:lnTo>
                    <a:pt x="1127358" y="967581"/>
                  </a:lnTo>
                  <a:lnTo>
                    <a:pt x="1134235" y="966258"/>
                  </a:lnTo>
                  <a:lnTo>
                    <a:pt x="1141112" y="965465"/>
                  </a:lnTo>
                  <a:lnTo>
                    <a:pt x="1147989" y="965200"/>
                  </a:lnTo>
                  <a:lnTo>
                    <a:pt x="1155131" y="964935"/>
                  </a:lnTo>
                  <a:lnTo>
                    <a:pt x="1332085" y="965994"/>
                  </a:lnTo>
                  <a:lnTo>
                    <a:pt x="1332879" y="793221"/>
                  </a:lnTo>
                  <a:lnTo>
                    <a:pt x="1333143" y="786342"/>
                  </a:lnTo>
                  <a:lnTo>
                    <a:pt x="1333672" y="779463"/>
                  </a:lnTo>
                  <a:lnTo>
                    <a:pt x="1334730" y="772583"/>
                  </a:lnTo>
                  <a:lnTo>
                    <a:pt x="1335788" y="765969"/>
                  </a:lnTo>
                  <a:lnTo>
                    <a:pt x="1337375" y="759883"/>
                  </a:lnTo>
                  <a:lnTo>
                    <a:pt x="1339227" y="753269"/>
                  </a:lnTo>
                  <a:lnTo>
                    <a:pt x="1341608" y="747448"/>
                  </a:lnTo>
                  <a:lnTo>
                    <a:pt x="1343988" y="741098"/>
                  </a:lnTo>
                  <a:lnTo>
                    <a:pt x="1346633" y="735013"/>
                  </a:lnTo>
                  <a:lnTo>
                    <a:pt x="1349807" y="729456"/>
                  </a:lnTo>
                  <a:lnTo>
                    <a:pt x="1353246" y="723900"/>
                  </a:lnTo>
                  <a:lnTo>
                    <a:pt x="1356684" y="718344"/>
                  </a:lnTo>
                  <a:lnTo>
                    <a:pt x="1360652" y="713317"/>
                  </a:lnTo>
                  <a:lnTo>
                    <a:pt x="1364355" y="708290"/>
                  </a:lnTo>
                  <a:lnTo>
                    <a:pt x="1368852" y="703527"/>
                  </a:lnTo>
                  <a:lnTo>
                    <a:pt x="1373348" y="698765"/>
                  </a:lnTo>
                  <a:lnTo>
                    <a:pt x="1378109" y="694267"/>
                  </a:lnTo>
                  <a:lnTo>
                    <a:pt x="1383135" y="690298"/>
                  </a:lnTo>
                  <a:lnTo>
                    <a:pt x="1388161" y="686329"/>
                  </a:lnTo>
                  <a:lnTo>
                    <a:pt x="1393451" y="682890"/>
                  </a:lnTo>
                  <a:lnTo>
                    <a:pt x="1399270" y="679186"/>
                  </a:lnTo>
                  <a:lnTo>
                    <a:pt x="1404824" y="676275"/>
                  </a:lnTo>
                  <a:lnTo>
                    <a:pt x="1410908" y="673365"/>
                  </a:lnTo>
                  <a:lnTo>
                    <a:pt x="1416992" y="670454"/>
                  </a:lnTo>
                  <a:lnTo>
                    <a:pt x="1423075" y="668073"/>
                  </a:lnTo>
                  <a:lnTo>
                    <a:pt x="1429688" y="666221"/>
                  </a:lnTo>
                  <a:lnTo>
                    <a:pt x="1436036" y="664369"/>
                  </a:lnTo>
                  <a:lnTo>
                    <a:pt x="1442649" y="662781"/>
                  </a:lnTo>
                  <a:lnTo>
                    <a:pt x="1449261" y="661988"/>
                  </a:lnTo>
                  <a:lnTo>
                    <a:pt x="1456138" y="660929"/>
                  </a:lnTo>
                  <a:lnTo>
                    <a:pt x="1463280" y="660400"/>
                  </a:lnTo>
                  <a:close/>
                  <a:moveTo>
                    <a:pt x="714108" y="0"/>
                  </a:moveTo>
                  <a:lnTo>
                    <a:pt x="723364" y="0"/>
                  </a:lnTo>
                  <a:lnTo>
                    <a:pt x="732621" y="264"/>
                  </a:lnTo>
                  <a:lnTo>
                    <a:pt x="741349" y="529"/>
                  </a:lnTo>
                  <a:lnTo>
                    <a:pt x="750606" y="1058"/>
                  </a:lnTo>
                  <a:lnTo>
                    <a:pt x="759599" y="2115"/>
                  </a:lnTo>
                  <a:lnTo>
                    <a:pt x="768591" y="3173"/>
                  </a:lnTo>
                  <a:lnTo>
                    <a:pt x="777319" y="4495"/>
                  </a:lnTo>
                  <a:lnTo>
                    <a:pt x="786312" y="5817"/>
                  </a:lnTo>
                  <a:lnTo>
                    <a:pt x="795040" y="7404"/>
                  </a:lnTo>
                  <a:lnTo>
                    <a:pt x="803503" y="9520"/>
                  </a:lnTo>
                  <a:lnTo>
                    <a:pt x="812231" y="11635"/>
                  </a:lnTo>
                  <a:lnTo>
                    <a:pt x="820959" y="14015"/>
                  </a:lnTo>
                  <a:lnTo>
                    <a:pt x="829158" y="16395"/>
                  </a:lnTo>
                  <a:lnTo>
                    <a:pt x="837622" y="19039"/>
                  </a:lnTo>
                  <a:lnTo>
                    <a:pt x="845821" y="21948"/>
                  </a:lnTo>
                  <a:lnTo>
                    <a:pt x="853755" y="24856"/>
                  </a:lnTo>
                  <a:lnTo>
                    <a:pt x="861954" y="28294"/>
                  </a:lnTo>
                  <a:lnTo>
                    <a:pt x="869889" y="31732"/>
                  </a:lnTo>
                  <a:lnTo>
                    <a:pt x="877559" y="35434"/>
                  </a:lnTo>
                  <a:lnTo>
                    <a:pt x="885493" y="39136"/>
                  </a:lnTo>
                  <a:lnTo>
                    <a:pt x="892899" y="43102"/>
                  </a:lnTo>
                  <a:lnTo>
                    <a:pt x="900569" y="47333"/>
                  </a:lnTo>
                  <a:lnTo>
                    <a:pt x="907710" y="51299"/>
                  </a:lnTo>
                  <a:lnTo>
                    <a:pt x="915116" y="56059"/>
                  </a:lnTo>
                  <a:lnTo>
                    <a:pt x="922257" y="60554"/>
                  </a:lnTo>
                  <a:lnTo>
                    <a:pt x="929398" y="65314"/>
                  </a:lnTo>
                  <a:lnTo>
                    <a:pt x="936274" y="70338"/>
                  </a:lnTo>
                  <a:lnTo>
                    <a:pt x="943151" y="75362"/>
                  </a:lnTo>
                  <a:lnTo>
                    <a:pt x="949763" y="80915"/>
                  </a:lnTo>
                  <a:lnTo>
                    <a:pt x="956111" y="86204"/>
                  </a:lnTo>
                  <a:lnTo>
                    <a:pt x="962458" y="91757"/>
                  </a:lnTo>
                  <a:lnTo>
                    <a:pt x="968806" y="97575"/>
                  </a:lnTo>
                  <a:lnTo>
                    <a:pt x="974889" y="103392"/>
                  </a:lnTo>
                  <a:lnTo>
                    <a:pt x="980972" y="109474"/>
                  </a:lnTo>
                  <a:lnTo>
                    <a:pt x="986526" y="115556"/>
                  </a:lnTo>
                  <a:lnTo>
                    <a:pt x="992080" y="121902"/>
                  </a:lnTo>
                  <a:lnTo>
                    <a:pt x="997635" y="128513"/>
                  </a:lnTo>
                  <a:lnTo>
                    <a:pt x="1002924" y="134859"/>
                  </a:lnTo>
                  <a:lnTo>
                    <a:pt x="1008214" y="141470"/>
                  </a:lnTo>
                  <a:lnTo>
                    <a:pt x="1013239" y="148345"/>
                  </a:lnTo>
                  <a:lnTo>
                    <a:pt x="1018000" y="155220"/>
                  </a:lnTo>
                  <a:lnTo>
                    <a:pt x="1022761" y="162360"/>
                  </a:lnTo>
                  <a:lnTo>
                    <a:pt x="1027257" y="169499"/>
                  </a:lnTo>
                  <a:lnTo>
                    <a:pt x="1031489" y="176903"/>
                  </a:lnTo>
                  <a:lnTo>
                    <a:pt x="1035720" y="184043"/>
                  </a:lnTo>
                  <a:lnTo>
                    <a:pt x="1039688" y="191711"/>
                  </a:lnTo>
                  <a:lnTo>
                    <a:pt x="1043655" y="199115"/>
                  </a:lnTo>
                  <a:lnTo>
                    <a:pt x="1047093" y="206784"/>
                  </a:lnTo>
                  <a:lnTo>
                    <a:pt x="1050532" y="214717"/>
                  </a:lnTo>
                  <a:lnTo>
                    <a:pt x="1053705" y="222650"/>
                  </a:lnTo>
                  <a:lnTo>
                    <a:pt x="1057144" y="230318"/>
                  </a:lnTo>
                  <a:lnTo>
                    <a:pt x="1059788" y="238780"/>
                  </a:lnTo>
                  <a:lnTo>
                    <a:pt x="1062433" y="246713"/>
                  </a:lnTo>
                  <a:lnTo>
                    <a:pt x="1064814" y="255175"/>
                  </a:lnTo>
                  <a:lnTo>
                    <a:pt x="1067194" y="263372"/>
                  </a:lnTo>
                  <a:lnTo>
                    <a:pt x="1069310" y="271834"/>
                  </a:lnTo>
                  <a:lnTo>
                    <a:pt x="1070897" y="280031"/>
                  </a:lnTo>
                  <a:lnTo>
                    <a:pt x="1072484" y="288757"/>
                  </a:lnTo>
                  <a:lnTo>
                    <a:pt x="1074071" y="297219"/>
                  </a:lnTo>
                  <a:lnTo>
                    <a:pt x="1075129" y="305945"/>
                  </a:lnTo>
                  <a:lnTo>
                    <a:pt x="1076186" y="314936"/>
                  </a:lnTo>
                  <a:lnTo>
                    <a:pt x="1076980" y="323397"/>
                  </a:lnTo>
                  <a:lnTo>
                    <a:pt x="1077509" y="332388"/>
                  </a:lnTo>
                  <a:lnTo>
                    <a:pt x="1077773" y="341379"/>
                  </a:lnTo>
                  <a:lnTo>
                    <a:pt x="1077773" y="350369"/>
                  </a:lnTo>
                  <a:lnTo>
                    <a:pt x="1077509" y="359360"/>
                  </a:lnTo>
                  <a:lnTo>
                    <a:pt x="1077244" y="368350"/>
                  </a:lnTo>
                  <a:lnTo>
                    <a:pt x="1076716" y="377341"/>
                  </a:lnTo>
                  <a:lnTo>
                    <a:pt x="1075658" y="385803"/>
                  </a:lnTo>
                  <a:lnTo>
                    <a:pt x="1074600" y="394793"/>
                  </a:lnTo>
                  <a:lnTo>
                    <a:pt x="1073277" y="403519"/>
                  </a:lnTo>
                  <a:lnTo>
                    <a:pt x="1071955" y="411981"/>
                  </a:lnTo>
                  <a:lnTo>
                    <a:pt x="1070103" y="420707"/>
                  </a:lnTo>
                  <a:lnTo>
                    <a:pt x="1068252" y="428905"/>
                  </a:lnTo>
                  <a:lnTo>
                    <a:pt x="1065872" y="437366"/>
                  </a:lnTo>
                  <a:lnTo>
                    <a:pt x="1063756" y="445564"/>
                  </a:lnTo>
                  <a:lnTo>
                    <a:pt x="1061111" y="454026"/>
                  </a:lnTo>
                  <a:lnTo>
                    <a:pt x="1058466" y="461958"/>
                  </a:lnTo>
                  <a:lnTo>
                    <a:pt x="1055557" y="469891"/>
                  </a:lnTo>
                  <a:lnTo>
                    <a:pt x="1052383" y="478089"/>
                  </a:lnTo>
                  <a:lnTo>
                    <a:pt x="1048945" y="485757"/>
                  </a:lnTo>
                  <a:lnTo>
                    <a:pt x="1045506" y="493426"/>
                  </a:lnTo>
                  <a:lnTo>
                    <a:pt x="1041804" y="501358"/>
                  </a:lnTo>
                  <a:lnTo>
                    <a:pt x="1038101" y="508762"/>
                  </a:lnTo>
                  <a:lnTo>
                    <a:pt x="1033869" y="516166"/>
                  </a:lnTo>
                  <a:lnTo>
                    <a:pt x="1029637" y="523570"/>
                  </a:lnTo>
                  <a:lnTo>
                    <a:pt x="1025141" y="530710"/>
                  </a:lnTo>
                  <a:lnTo>
                    <a:pt x="1020380" y="537850"/>
                  </a:lnTo>
                  <a:lnTo>
                    <a:pt x="1015620" y="544725"/>
                  </a:lnTo>
                  <a:lnTo>
                    <a:pt x="1010859" y="551864"/>
                  </a:lnTo>
                  <a:lnTo>
                    <a:pt x="1005834" y="558211"/>
                  </a:lnTo>
                  <a:lnTo>
                    <a:pt x="1000544" y="564821"/>
                  </a:lnTo>
                  <a:lnTo>
                    <a:pt x="995254" y="571432"/>
                  </a:lnTo>
                  <a:lnTo>
                    <a:pt x="989436" y="578043"/>
                  </a:lnTo>
                  <a:lnTo>
                    <a:pt x="983882" y="584125"/>
                  </a:lnTo>
                  <a:lnTo>
                    <a:pt x="977798" y="590207"/>
                  </a:lnTo>
                  <a:lnTo>
                    <a:pt x="971980" y="596024"/>
                  </a:lnTo>
                  <a:lnTo>
                    <a:pt x="965632" y="601842"/>
                  </a:lnTo>
                  <a:lnTo>
                    <a:pt x="959549" y="607659"/>
                  </a:lnTo>
                  <a:lnTo>
                    <a:pt x="953201" y="612948"/>
                  </a:lnTo>
                  <a:lnTo>
                    <a:pt x="946325" y="618501"/>
                  </a:lnTo>
                  <a:lnTo>
                    <a:pt x="939713" y="623789"/>
                  </a:lnTo>
                  <a:lnTo>
                    <a:pt x="933100" y="628813"/>
                  </a:lnTo>
                  <a:lnTo>
                    <a:pt x="926224" y="633573"/>
                  </a:lnTo>
                  <a:lnTo>
                    <a:pt x="919083" y="638333"/>
                  </a:lnTo>
                  <a:lnTo>
                    <a:pt x="911942" y="642828"/>
                  </a:lnTo>
                  <a:lnTo>
                    <a:pt x="904536" y="647323"/>
                  </a:lnTo>
                  <a:lnTo>
                    <a:pt x="897131" y="651290"/>
                  </a:lnTo>
                  <a:lnTo>
                    <a:pt x="889461" y="655521"/>
                  </a:lnTo>
                  <a:lnTo>
                    <a:pt x="881791" y="659487"/>
                  </a:lnTo>
                  <a:lnTo>
                    <a:pt x="874120" y="663189"/>
                  </a:lnTo>
                  <a:lnTo>
                    <a:pt x="866186" y="666627"/>
                  </a:lnTo>
                  <a:lnTo>
                    <a:pt x="857987" y="670064"/>
                  </a:lnTo>
                  <a:lnTo>
                    <a:pt x="850052" y="672973"/>
                  </a:lnTo>
                  <a:lnTo>
                    <a:pt x="841853" y="676146"/>
                  </a:lnTo>
                  <a:lnTo>
                    <a:pt x="833654" y="679055"/>
                  </a:lnTo>
                  <a:lnTo>
                    <a:pt x="825455" y="681699"/>
                  </a:lnTo>
                  <a:lnTo>
                    <a:pt x="816992" y="684079"/>
                  </a:lnTo>
                  <a:lnTo>
                    <a:pt x="808264" y="686195"/>
                  </a:lnTo>
                  <a:lnTo>
                    <a:pt x="799800" y="688310"/>
                  </a:lnTo>
                  <a:lnTo>
                    <a:pt x="791072" y="690161"/>
                  </a:lnTo>
                  <a:lnTo>
                    <a:pt x="782609" y="691483"/>
                  </a:lnTo>
                  <a:lnTo>
                    <a:pt x="773616" y="693070"/>
                  </a:lnTo>
                  <a:lnTo>
                    <a:pt x="764624" y="694128"/>
                  </a:lnTo>
                  <a:lnTo>
                    <a:pt x="755632" y="695185"/>
                  </a:lnTo>
                  <a:lnTo>
                    <a:pt x="746639" y="695714"/>
                  </a:lnTo>
                  <a:lnTo>
                    <a:pt x="737647" y="696243"/>
                  </a:lnTo>
                  <a:lnTo>
                    <a:pt x="728390" y="696507"/>
                  </a:lnTo>
                  <a:lnTo>
                    <a:pt x="719133" y="696507"/>
                  </a:lnTo>
                  <a:lnTo>
                    <a:pt x="709876" y="696507"/>
                  </a:lnTo>
                  <a:lnTo>
                    <a:pt x="700883" y="695979"/>
                  </a:lnTo>
                  <a:lnTo>
                    <a:pt x="691891" y="695450"/>
                  </a:lnTo>
                  <a:lnTo>
                    <a:pt x="682898" y="694392"/>
                  </a:lnTo>
                  <a:lnTo>
                    <a:pt x="673906" y="693599"/>
                  </a:lnTo>
                  <a:lnTo>
                    <a:pt x="664913" y="692541"/>
                  </a:lnTo>
                  <a:lnTo>
                    <a:pt x="656186" y="690954"/>
                  </a:lnTo>
                  <a:lnTo>
                    <a:pt x="647458" y="689103"/>
                  </a:lnTo>
                  <a:lnTo>
                    <a:pt x="638730" y="687252"/>
                  </a:lnTo>
                  <a:lnTo>
                    <a:pt x="630266" y="684872"/>
                  </a:lnTo>
                  <a:lnTo>
                    <a:pt x="621538" y="683021"/>
                  </a:lnTo>
                  <a:lnTo>
                    <a:pt x="613339" y="680113"/>
                  </a:lnTo>
                  <a:lnTo>
                    <a:pt x="604876" y="677468"/>
                  </a:lnTo>
                  <a:lnTo>
                    <a:pt x="596676" y="674824"/>
                  </a:lnTo>
                  <a:lnTo>
                    <a:pt x="588478" y="671651"/>
                  </a:lnTo>
                  <a:lnTo>
                    <a:pt x="580543" y="668213"/>
                  </a:lnTo>
                  <a:lnTo>
                    <a:pt x="572873" y="665040"/>
                  </a:lnTo>
                  <a:lnTo>
                    <a:pt x="564674" y="661603"/>
                  </a:lnTo>
                  <a:lnTo>
                    <a:pt x="557004" y="657636"/>
                  </a:lnTo>
                  <a:lnTo>
                    <a:pt x="549598" y="653405"/>
                  </a:lnTo>
                  <a:lnTo>
                    <a:pt x="541928" y="649439"/>
                  </a:lnTo>
                  <a:lnTo>
                    <a:pt x="534787" y="645208"/>
                  </a:lnTo>
                  <a:lnTo>
                    <a:pt x="527382" y="640713"/>
                  </a:lnTo>
                  <a:lnTo>
                    <a:pt x="520241" y="635953"/>
                  </a:lnTo>
                  <a:lnTo>
                    <a:pt x="513364" y="631193"/>
                  </a:lnTo>
                  <a:lnTo>
                    <a:pt x="506223" y="626169"/>
                  </a:lnTo>
                  <a:lnTo>
                    <a:pt x="499611" y="621145"/>
                  </a:lnTo>
                  <a:lnTo>
                    <a:pt x="492734" y="615592"/>
                  </a:lnTo>
                  <a:lnTo>
                    <a:pt x="486122" y="610303"/>
                  </a:lnTo>
                  <a:lnTo>
                    <a:pt x="480039" y="604750"/>
                  </a:lnTo>
                  <a:lnTo>
                    <a:pt x="473691" y="598933"/>
                  </a:lnTo>
                  <a:lnTo>
                    <a:pt x="467873" y="593115"/>
                  </a:lnTo>
                  <a:lnTo>
                    <a:pt x="461790" y="587298"/>
                  </a:lnTo>
                  <a:lnTo>
                    <a:pt x="455971" y="580952"/>
                  </a:lnTo>
                  <a:lnTo>
                    <a:pt x="450152" y="574605"/>
                  </a:lnTo>
                  <a:lnTo>
                    <a:pt x="444863" y="568523"/>
                  </a:lnTo>
                  <a:lnTo>
                    <a:pt x="439573" y="561913"/>
                  </a:lnTo>
                  <a:lnTo>
                    <a:pt x="434283" y="555038"/>
                  </a:lnTo>
                  <a:lnTo>
                    <a:pt x="429258" y="548162"/>
                  </a:lnTo>
                  <a:lnTo>
                    <a:pt x="424497" y="541287"/>
                  </a:lnTo>
                  <a:lnTo>
                    <a:pt x="419737" y="534148"/>
                  </a:lnTo>
                  <a:lnTo>
                    <a:pt x="415240" y="527008"/>
                  </a:lnTo>
                  <a:lnTo>
                    <a:pt x="411009" y="519868"/>
                  </a:lnTo>
                  <a:lnTo>
                    <a:pt x="406777" y="512464"/>
                  </a:lnTo>
                  <a:lnTo>
                    <a:pt x="402545" y="505060"/>
                  </a:lnTo>
                  <a:lnTo>
                    <a:pt x="398842" y="497392"/>
                  </a:lnTo>
                  <a:lnTo>
                    <a:pt x="395140" y="489988"/>
                  </a:lnTo>
                  <a:lnTo>
                    <a:pt x="391966" y="481791"/>
                  </a:lnTo>
                  <a:lnTo>
                    <a:pt x="388792" y="474122"/>
                  </a:lnTo>
                  <a:lnTo>
                    <a:pt x="385618" y="466189"/>
                  </a:lnTo>
                  <a:lnTo>
                    <a:pt x="382709" y="458256"/>
                  </a:lnTo>
                  <a:lnTo>
                    <a:pt x="380064" y="449795"/>
                  </a:lnTo>
                  <a:lnTo>
                    <a:pt x="377684" y="441862"/>
                  </a:lnTo>
                  <a:lnTo>
                    <a:pt x="375303" y="433400"/>
                  </a:lnTo>
                  <a:lnTo>
                    <a:pt x="373187" y="425203"/>
                  </a:lnTo>
                  <a:lnTo>
                    <a:pt x="371336" y="416477"/>
                  </a:lnTo>
                  <a:lnTo>
                    <a:pt x="370014" y="407750"/>
                  </a:lnTo>
                  <a:lnTo>
                    <a:pt x="368427" y="399289"/>
                  </a:lnTo>
                  <a:lnTo>
                    <a:pt x="367369" y="390562"/>
                  </a:lnTo>
                  <a:lnTo>
                    <a:pt x="366311" y="382101"/>
                  </a:lnTo>
                  <a:lnTo>
                    <a:pt x="365517" y="373110"/>
                  </a:lnTo>
                  <a:lnTo>
                    <a:pt x="364988" y="364120"/>
                  </a:lnTo>
                  <a:lnTo>
                    <a:pt x="364724" y="355129"/>
                  </a:lnTo>
                  <a:lnTo>
                    <a:pt x="364724" y="346403"/>
                  </a:lnTo>
                  <a:lnTo>
                    <a:pt x="364988" y="337412"/>
                  </a:lnTo>
                  <a:lnTo>
                    <a:pt x="365253" y="328422"/>
                  </a:lnTo>
                  <a:lnTo>
                    <a:pt x="365782" y="319695"/>
                  </a:lnTo>
                  <a:lnTo>
                    <a:pt x="366575" y="310705"/>
                  </a:lnTo>
                  <a:lnTo>
                    <a:pt x="367898" y="301979"/>
                  </a:lnTo>
                  <a:lnTo>
                    <a:pt x="368956" y="292988"/>
                  </a:lnTo>
                  <a:lnTo>
                    <a:pt x="370542" y="284791"/>
                  </a:lnTo>
                  <a:lnTo>
                    <a:pt x="372394" y="276064"/>
                  </a:lnTo>
                  <a:lnTo>
                    <a:pt x="374245" y="267603"/>
                  </a:lnTo>
                  <a:lnTo>
                    <a:pt x="376626" y="259141"/>
                  </a:lnTo>
                  <a:lnTo>
                    <a:pt x="378477" y="250944"/>
                  </a:lnTo>
                  <a:lnTo>
                    <a:pt x="381386" y="242746"/>
                  </a:lnTo>
                  <a:lnTo>
                    <a:pt x="384031" y="234549"/>
                  </a:lnTo>
                  <a:lnTo>
                    <a:pt x="386940" y="226616"/>
                  </a:lnTo>
                  <a:lnTo>
                    <a:pt x="390114" y="218683"/>
                  </a:lnTo>
                  <a:lnTo>
                    <a:pt x="393553" y="210750"/>
                  </a:lnTo>
                  <a:lnTo>
                    <a:pt x="396991" y="203082"/>
                  </a:lnTo>
                  <a:lnTo>
                    <a:pt x="400694" y="195678"/>
                  </a:lnTo>
                  <a:lnTo>
                    <a:pt x="404396" y="187745"/>
                  </a:lnTo>
                  <a:lnTo>
                    <a:pt x="408628" y="180341"/>
                  </a:lnTo>
                  <a:lnTo>
                    <a:pt x="412860" y="173201"/>
                  </a:lnTo>
                  <a:lnTo>
                    <a:pt x="417356" y="165797"/>
                  </a:lnTo>
                  <a:lnTo>
                    <a:pt x="422117" y="158658"/>
                  </a:lnTo>
                  <a:lnTo>
                    <a:pt x="426878" y="151783"/>
                  </a:lnTo>
                  <a:lnTo>
                    <a:pt x="431638" y="144907"/>
                  </a:lnTo>
                  <a:lnTo>
                    <a:pt x="436664" y="138297"/>
                  </a:lnTo>
                  <a:lnTo>
                    <a:pt x="441953" y="131686"/>
                  </a:lnTo>
                  <a:lnTo>
                    <a:pt x="447243" y="125075"/>
                  </a:lnTo>
                  <a:lnTo>
                    <a:pt x="453062" y="118993"/>
                  </a:lnTo>
                  <a:lnTo>
                    <a:pt x="458616" y="112647"/>
                  </a:lnTo>
                  <a:lnTo>
                    <a:pt x="464434" y="106301"/>
                  </a:lnTo>
                  <a:lnTo>
                    <a:pt x="470518" y="100483"/>
                  </a:lnTo>
                  <a:lnTo>
                    <a:pt x="476865" y="94666"/>
                  </a:lnTo>
                  <a:lnTo>
                    <a:pt x="482948" y="89113"/>
                  </a:lnTo>
                  <a:lnTo>
                    <a:pt x="489560" y="83560"/>
                  </a:lnTo>
                  <a:lnTo>
                    <a:pt x="496172" y="78271"/>
                  </a:lnTo>
                  <a:lnTo>
                    <a:pt x="502520" y="72983"/>
                  </a:lnTo>
                  <a:lnTo>
                    <a:pt x="509397" y="67958"/>
                  </a:lnTo>
                  <a:lnTo>
                    <a:pt x="516538" y="62934"/>
                  </a:lnTo>
                  <a:lnTo>
                    <a:pt x="523414" y="58175"/>
                  </a:lnTo>
                  <a:lnTo>
                    <a:pt x="530820" y="53679"/>
                  </a:lnTo>
                  <a:lnTo>
                    <a:pt x="537961" y="49184"/>
                  </a:lnTo>
                  <a:lnTo>
                    <a:pt x="545367" y="45217"/>
                  </a:lnTo>
                  <a:lnTo>
                    <a:pt x="553301" y="40987"/>
                  </a:lnTo>
                  <a:lnTo>
                    <a:pt x="560707" y="37020"/>
                  </a:lnTo>
                  <a:lnTo>
                    <a:pt x="568377" y="33583"/>
                  </a:lnTo>
                  <a:lnTo>
                    <a:pt x="576311" y="29881"/>
                  </a:lnTo>
                  <a:lnTo>
                    <a:pt x="584510" y="26707"/>
                  </a:lnTo>
                  <a:lnTo>
                    <a:pt x="592445" y="23534"/>
                  </a:lnTo>
                  <a:lnTo>
                    <a:pt x="600379" y="20361"/>
                  </a:lnTo>
                  <a:lnTo>
                    <a:pt x="608843" y="17717"/>
                  </a:lnTo>
                  <a:lnTo>
                    <a:pt x="617042" y="15073"/>
                  </a:lnTo>
                  <a:lnTo>
                    <a:pt x="625505" y="12693"/>
                  </a:lnTo>
                  <a:lnTo>
                    <a:pt x="633969" y="10313"/>
                  </a:lnTo>
                  <a:lnTo>
                    <a:pt x="642697" y="8462"/>
                  </a:lnTo>
                  <a:lnTo>
                    <a:pt x="651425" y="6875"/>
                  </a:lnTo>
                  <a:lnTo>
                    <a:pt x="659888" y="5024"/>
                  </a:lnTo>
                  <a:lnTo>
                    <a:pt x="668881" y="3702"/>
                  </a:lnTo>
                  <a:lnTo>
                    <a:pt x="677873" y="2644"/>
                  </a:lnTo>
                  <a:lnTo>
                    <a:pt x="686601" y="1851"/>
                  </a:lnTo>
                  <a:lnTo>
                    <a:pt x="695858" y="793"/>
                  </a:lnTo>
                  <a:lnTo>
                    <a:pt x="704851" y="264"/>
                  </a:lnTo>
                  <a:lnTo>
                    <a:pt x="714108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25627" name="文本框 112"/>
          <p:cNvSpPr txBox="1"/>
          <p:nvPr/>
        </p:nvSpPr>
        <p:spPr>
          <a:xfrm>
            <a:off x="3125788" y="4335463"/>
            <a:ext cx="5724525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pPr>
              <a:buFontTx/>
            </a:pPr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</a:rPr>
              <a:t>李殿峰：模型应用、图像处理、数据集标注、报告撰写</a:t>
            </a:r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25628" name="组合 1025"/>
          <p:cNvGrpSpPr/>
          <p:nvPr/>
        </p:nvGrpSpPr>
        <p:grpSpPr>
          <a:xfrm>
            <a:off x="2754313" y="4892675"/>
            <a:ext cx="315912" cy="317500"/>
            <a:chOff x="5253802" y="3856218"/>
            <a:chExt cx="317004" cy="317004"/>
          </a:xfrm>
        </p:grpSpPr>
        <p:sp>
          <p:nvSpPr>
            <p:cNvPr id="50" name="椭圆 49"/>
            <p:cNvSpPr/>
            <p:nvPr/>
          </p:nvSpPr>
          <p:spPr>
            <a:xfrm>
              <a:off x="5253802" y="3856218"/>
              <a:ext cx="317004" cy="317004"/>
            </a:xfrm>
            <a:prstGeom prst="ellipse">
              <a:avLst/>
            </a:prstGeom>
            <a:solidFill>
              <a:srgbClr val="4B64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1" name="KSO_Shape"/>
            <p:cNvSpPr/>
            <p:nvPr/>
          </p:nvSpPr>
          <p:spPr bwMode="auto">
            <a:xfrm>
              <a:off x="5309556" y="3908524"/>
              <a:ext cx="205496" cy="193372"/>
            </a:xfrm>
            <a:custGeom>
              <a:avLst/>
              <a:gdLst/>
              <a:ahLst/>
              <a:cxnLst/>
              <a:rect l="0" t="0" r="r" b="b"/>
              <a:pathLst>
                <a:path w="1917701" h="1819275">
                  <a:moveTo>
                    <a:pt x="711992" y="795933"/>
                  </a:moveTo>
                  <a:lnTo>
                    <a:pt x="722042" y="796197"/>
                  </a:lnTo>
                  <a:lnTo>
                    <a:pt x="731828" y="796462"/>
                  </a:lnTo>
                  <a:lnTo>
                    <a:pt x="742143" y="796991"/>
                  </a:lnTo>
                  <a:lnTo>
                    <a:pt x="751929" y="797784"/>
                  </a:lnTo>
                  <a:lnTo>
                    <a:pt x="761979" y="798577"/>
                  </a:lnTo>
                  <a:lnTo>
                    <a:pt x="771765" y="799635"/>
                  </a:lnTo>
                  <a:lnTo>
                    <a:pt x="781551" y="800957"/>
                  </a:lnTo>
                  <a:lnTo>
                    <a:pt x="791337" y="802544"/>
                  </a:lnTo>
                  <a:lnTo>
                    <a:pt x="800858" y="804130"/>
                  </a:lnTo>
                  <a:lnTo>
                    <a:pt x="810644" y="805981"/>
                  </a:lnTo>
                  <a:lnTo>
                    <a:pt x="820166" y="807832"/>
                  </a:lnTo>
                  <a:lnTo>
                    <a:pt x="829687" y="810212"/>
                  </a:lnTo>
                  <a:lnTo>
                    <a:pt x="839473" y="812592"/>
                  </a:lnTo>
                  <a:lnTo>
                    <a:pt x="848994" y="814972"/>
                  </a:lnTo>
                  <a:lnTo>
                    <a:pt x="858252" y="817616"/>
                  </a:lnTo>
                  <a:lnTo>
                    <a:pt x="867773" y="820525"/>
                  </a:lnTo>
                  <a:lnTo>
                    <a:pt x="886551" y="826871"/>
                  </a:lnTo>
                  <a:lnTo>
                    <a:pt x="905065" y="833746"/>
                  </a:lnTo>
                  <a:lnTo>
                    <a:pt x="923315" y="841415"/>
                  </a:lnTo>
                  <a:lnTo>
                    <a:pt x="941300" y="849612"/>
                  </a:lnTo>
                  <a:lnTo>
                    <a:pt x="959284" y="858603"/>
                  </a:lnTo>
                  <a:lnTo>
                    <a:pt x="976740" y="868122"/>
                  </a:lnTo>
                  <a:lnTo>
                    <a:pt x="993932" y="878170"/>
                  </a:lnTo>
                  <a:lnTo>
                    <a:pt x="1011123" y="889012"/>
                  </a:lnTo>
                  <a:lnTo>
                    <a:pt x="1003189" y="891392"/>
                  </a:lnTo>
                  <a:lnTo>
                    <a:pt x="995254" y="893772"/>
                  </a:lnTo>
                  <a:lnTo>
                    <a:pt x="987055" y="896416"/>
                  </a:lnTo>
                  <a:lnTo>
                    <a:pt x="979121" y="899325"/>
                  </a:lnTo>
                  <a:lnTo>
                    <a:pt x="971186" y="902762"/>
                  </a:lnTo>
                  <a:lnTo>
                    <a:pt x="962987" y="905936"/>
                  </a:lnTo>
                  <a:lnTo>
                    <a:pt x="955053" y="909638"/>
                  </a:lnTo>
                  <a:lnTo>
                    <a:pt x="947383" y="913604"/>
                  </a:lnTo>
                  <a:lnTo>
                    <a:pt x="939448" y="917835"/>
                  </a:lnTo>
                  <a:lnTo>
                    <a:pt x="932043" y="922066"/>
                  </a:lnTo>
                  <a:lnTo>
                    <a:pt x="924637" y="926826"/>
                  </a:lnTo>
                  <a:lnTo>
                    <a:pt x="917231" y="931850"/>
                  </a:lnTo>
                  <a:lnTo>
                    <a:pt x="910090" y="936874"/>
                  </a:lnTo>
                  <a:lnTo>
                    <a:pt x="902949" y="942427"/>
                  </a:lnTo>
                  <a:lnTo>
                    <a:pt x="896073" y="948509"/>
                  </a:lnTo>
                  <a:lnTo>
                    <a:pt x="889461" y="954326"/>
                  </a:lnTo>
                  <a:lnTo>
                    <a:pt x="883113" y="960937"/>
                  </a:lnTo>
                  <a:lnTo>
                    <a:pt x="877030" y="967812"/>
                  </a:lnTo>
                  <a:lnTo>
                    <a:pt x="871211" y="974952"/>
                  </a:lnTo>
                  <a:lnTo>
                    <a:pt x="865393" y="982356"/>
                  </a:lnTo>
                  <a:lnTo>
                    <a:pt x="859838" y="990024"/>
                  </a:lnTo>
                  <a:lnTo>
                    <a:pt x="854813" y="998486"/>
                  </a:lnTo>
                  <a:lnTo>
                    <a:pt x="850052" y="1006683"/>
                  </a:lnTo>
                  <a:lnTo>
                    <a:pt x="845556" y="1015674"/>
                  </a:lnTo>
                  <a:lnTo>
                    <a:pt x="841324" y="1025193"/>
                  </a:lnTo>
                  <a:lnTo>
                    <a:pt x="837886" y="1034713"/>
                  </a:lnTo>
                  <a:lnTo>
                    <a:pt x="834183" y="1044761"/>
                  </a:lnTo>
                  <a:lnTo>
                    <a:pt x="831274" y="1055074"/>
                  </a:lnTo>
                  <a:lnTo>
                    <a:pt x="828629" y="1066180"/>
                  </a:lnTo>
                  <a:lnTo>
                    <a:pt x="826249" y="1077550"/>
                  </a:lnTo>
                  <a:lnTo>
                    <a:pt x="824398" y="1089185"/>
                  </a:lnTo>
                  <a:lnTo>
                    <a:pt x="823340" y="1101349"/>
                  </a:lnTo>
                  <a:lnTo>
                    <a:pt x="822017" y="1115893"/>
                  </a:lnTo>
                  <a:lnTo>
                    <a:pt x="821488" y="1129907"/>
                  </a:lnTo>
                  <a:lnTo>
                    <a:pt x="821488" y="1143129"/>
                  </a:lnTo>
                  <a:lnTo>
                    <a:pt x="821753" y="1156086"/>
                  </a:lnTo>
                  <a:lnTo>
                    <a:pt x="822546" y="1168514"/>
                  </a:lnTo>
                  <a:lnTo>
                    <a:pt x="824133" y="1180413"/>
                  </a:lnTo>
                  <a:lnTo>
                    <a:pt x="825984" y="1192048"/>
                  </a:lnTo>
                  <a:lnTo>
                    <a:pt x="828100" y="1203154"/>
                  </a:lnTo>
                  <a:lnTo>
                    <a:pt x="830745" y="1213731"/>
                  </a:lnTo>
                  <a:lnTo>
                    <a:pt x="833654" y="1224044"/>
                  </a:lnTo>
                  <a:lnTo>
                    <a:pt x="836828" y="1233828"/>
                  </a:lnTo>
                  <a:lnTo>
                    <a:pt x="840531" y="1243348"/>
                  </a:lnTo>
                  <a:lnTo>
                    <a:pt x="844763" y="1252338"/>
                  </a:lnTo>
                  <a:lnTo>
                    <a:pt x="848994" y="1260800"/>
                  </a:lnTo>
                  <a:lnTo>
                    <a:pt x="853491" y="1269262"/>
                  </a:lnTo>
                  <a:lnTo>
                    <a:pt x="858516" y="1276930"/>
                  </a:lnTo>
                  <a:lnTo>
                    <a:pt x="863806" y="1284334"/>
                  </a:lnTo>
                  <a:lnTo>
                    <a:pt x="869360" y="1291474"/>
                  </a:lnTo>
                  <a:lnTo>
                    <a:pt x="874914" y="1298349"/>
                  </a:lnTo>
                  <a:lnTo>
                    <a:pt x="880997" y="1304960"/>
                  </a:lnTo>
                  <a:lnTo>
                    <a:pt x="887080" y="1311042"/>
                  </a:lnTo>
                  <a:lnTo>
                    <a:pt x="893428" y="1316859"/>
                  </a:lnTo>
                  <a:lnTo>
                    <a:pt x="900040" y="1322412"/>
                  </a:lnTo>
                  <a:lnTo>
                    <a:pt x="906652" y="1327436"/>
                  </a:lnTo>
                  <a:lnTo>
                    <a:pt x="913264" y="1332196"/>
                  </a:lnTo>
                  <a:lnTo>
                    <a:pt x="920405" y="1336956"/>
                  </a:lnTo>
                  <a:lnTo>
                    <a:pt x="927546" y="1341187"/>
                  </a:lnTo>
                  <a:lnTo>
                    <a:pt x="934687" y="1345417"/>
                  </a:lnTo>
                  <a:lnTo>
                    <a:pt x="941828" y="1349119"/>
                  </a:lnTo>
                  <a:lnTo>
                    <a:pt x="949234" y="1352821"/>
                  </a:lnTo>
                  <a:lnTo>
                    <a:pt x="956904" y="1355995"/>
                  </a:lnTo>
                  <a:lnTo>
                    <a:pt x="964310" y="1358903"/>
                  </a:lnTo>
                  <a:lnTo>
                    <a:pt x="971715" y="1361812"/>
                  </a:lnTo>
                  <a:lnTo>
                    <a:pt x="979121" y="1364456"/>
                  </a:lnTo>
                  <a:lnTo>
                    <a:pt x="986526" y="1366836"/>
                  </a:lnTo>
                  <a:lnTo>
                    <a:pt x="993932" y="1368952"/>
                  </a:lnTo>
                  <a:lnTo>
                    <a:pt x="1008479" y="1372654"/>
                  </a:lnTo>
                  <a:lnTo>
                    <a:pt x="1023025" y="1375562"/>
                  </a:lnTo>
                  <a:lnTo>
                    <a:pt x="1037043" y="1378471"/>
                  </a:lnTo>
                  <a:lnTo>
                    <a:pt x="1050532" y="1380058"/>
                  </a:lnTo>
                  <a:lnTo>
                    <a:pt x="1063227" y="1381380"/>
                  </a:lnTo>
                  <a:lnTo>
                    <a:pt x="1075129" y="1382438"/>
                  </a:lnTo>
                  <a:lnTo>
                    <a:pt x="1086237" y="1382702"/>
                  </a:lnTo>
                  <a:lnTo>
                    <a:pt x="1096287" y="1383231"/>
                  </a:lnTo>
                  <a:lnTo>
                    <a:pt x="1105015" y="1383495"/>
                  </a:lnTo>
                  <a:lnTo>
                    <a:pt x="1112421" y="1383231"/>
                  </a:lnTo>
                  <a:lnTo>
                    <a:pt x="1122736" y="1382702"/>
                  </a:lnTo>
                  <a:lnTo>
                    <a:pt x="1126703" y="1382438"/>
                  </a:lnTo>
                  <a:lnTo>
                    <a:pt x="1126703" y="1394337"/>
                  </a:lnTo>
                  <a:lnTo>
                    <a:pt x="1126968" y="1406236"/>
                  </a:lnTo>
                  <a:lnTo>
                    <a:pt x="1127232" y="1417607"/>
                  </a:lnTo>
                  <a:lnTo>
                    <a:pt x="1128025" y="1428977"/>
                  </a:lnTo>
                  <a:lnTo>
                    <a:pt x="1129083" y="1439554"/>
                  </a:lnTo>
                  <a:lnTo>
                    <a:pt x="1130141" y="1450131"/>
                  </a:lnTo>
                  <a:lnTo>
                    <a:pt x="1131728" y="1460444"/>
                  </a:lnTo>
                  <a:lnTo>
                    <a:pt x="1133580" y="1470228"/>
                  </a:lnTo>
                  <a:lnTo>
                    <a:pt x="1135431" y="1480012"/>
                  </a:lnTo>
                  <a:lnTo>
                    <a:pt x="1137547" y="1489267"/>
                  </a:lnTo>
                  <a:lnTo>
                    <a:pt x="1139927" y="1498522"/>
                  </a:lnTo>
                  <a:lnTo>
                    <a:pt x="1142572" y="1507513"/>
                  </a:lnTo>
                  <a:lnTo>
                    <a:pt x="1145481" y="1515710"/>
                  </a:lnTo>
                  <a:lnTo>
                    <a:pt x="1148391" y="1524172"/>
                  </a:lnTo>
                  <a:lnTo>
                    <a:pt x="1151564" y="1532105"/>
                  </a:lnTo>
                  <a:lnTo>
                    <a:pt x="1155003" y="1539773"/>
                  </a:lnTo>
                  <a:lnTo>
                    <a:pt x="1158441" y="1547442"/>
                  </a:lnTo>
                  <a:lnTo>
                    <a:pt x="1162408" y="1554581"/>
                  </a:lnTo>
                  <a:lnTo>
                    <a:pt x="1166111" y="1561721"/>
                  </a:lnTo>
                  <a:lnTo>
                    <a:pt x="1170078" y="1568596"/>
                  </a:lnTo>
                  <a:lnTo>
                    <a:pt x="1174575" y="1575207"/>
                  </a:lnTo>
                  <a:lnTo>
                    <a:pt x="1178806" y="1581553"/>
                  </a:lnTo>
                  <a:lnTo>
                    <a:pt x="1183038" y="1587370"/>
                  </a:lnTo>
                  <a:lnTo>
                    <a:pt x="1187799" y="1593452"/>
                  </a:lnTo>
                  <a:lnTo>
                    <a:pt x="1192560" y="1599005"/>
                  </a:lnTo>
                  <a:lnTo>
                    <a:pt x="1197320" y="1604558"/>
                  </a:lnTo>
                  <a:lnTo>
                    <a:pt x="1202346" y="1609582"/>
                  </a:lnTo>
                  <a:lnTo>
                    <a:pt x="1207635" y="1614607"/>
                  </a:lnTo>
                  <a:lnTo>
                    <a:pt x="1212660" y="1619366"/>
                  </a:lnTo>
                  <a:lnTo>
                    <a:pt x="1217950" y="1624126"/>
                  </a:lnTo>
                  <a:lnTo>
                    <a:pt x="1223240" y="1628357"/>
                  </a:lnTo>
                  <a:lnTo>
                    <a:pt x="1229058" y="1632852"/>
                  </a:lnTo>
                  <a:lnTo>
                    <a:pt x="1234348" y="1636819"/>
                  </a:lnTo>
                  <a:lnTo>
                    <a:pt x="1239902" y="1640521"/>
                  </a:lnTo>
                  <a:lnTo>
                    <a:pt x="1245721" y="1644487"/>
                  </a:lnTo>
                  <a:lnTo>
                    <a:pt x="1251540" y="1647660"/>
                  </a:lnTo>
                  <a:lnTo>
                    <a:pt x="1263177" y="1654271"/>
                  </a:lnTo>
                  <a:lnTo>
                    <a:pt x="1274814" y="1660353"/>
                  </a:lnTo>
                  <a:lnTo>
                    <a:pt x="1286716" y="1665377"/>
                  </a:lnTo>
                  <a:lnTo>
                    <a:pt x="1298882" y="1670137"/>
                  </a:lnTo>
                  <a:lnTo>
                    <a:pt x="1310784" y="1673839"/>
                  </a:lnTo>
                  <a:lnTo>
                    <a:pt x="1322686" y="1677541"/>
                  </a:lnTo>
                  <a:lnTo>
                    <a:pt x="1334588" y="1680714"/>
                  </a:lnTo>
                  <a:lnTo>
                    <a:pt x="1346225" y="1683094"/>
                  </a:lnTo>
                  <a:lnTo>
                    <a:pt x="1357862" y="1685474"/>
                  </a:lnTo>
                  <a:lnTo>
                    <a:pt x="1368971" y="1687325"/>
                  </a:lnTo>
                  <a:lnTo>
                    <a:pt x="1380079" y="1688382"/>
                  </a:lnTo>
                  <a:lnTo>
                    <a:pt x="1390658" y="1689705"/>
                  </a:lnTo>
                  <a:lnTo>
                    <a:pt x="1401238" y="1690498"/>
                  </a:lnTo>
                  <a:lnTo>
                    <a:pt x="1411024" y="1690762"/>
                  </a:lnTo>
                  <a:lnTo>
                    <a:pt x="1411817" y="1709537"/>
                  </a:lnTo>
                  <a:lnTo>
                    <a:pt x="1412346" y="1728311"/>
                  </a:lnTo>
                  <a:lnTo>
                    <a:pt x="1412875" y="1747086"/>
                  </a:lnTo>
                  <a:lnTo>
                    <a:pt x="1412875" y="1766125"/>
                  </a:lnTo>
                  <a:lnTo>
                    <a:pt x="1412346" y="1792832"/>
                  </a:lnTo>
                  <a:lnTo>
                    <a:pt x="1411553" y="1819275"/>
                  </a:lnTo>
                  <a:lnTo>
                    <a:pt x="793" y="1811078"/>
                  </a:lnTo>
                  <a:lnTo>
                    <a:pt x="264" y="1784635"/>
                  </a:lnTo>
                  <a:lnTo>
                    <a:pt x="0" y="1757928"/>
                  </a:lnTo>
                  <a:lnTo>
                    <a:pt x="529" y="1733071"/>
                  </a:lnTo>
                  <a:lnTo>
                    <a:pt x="1058" y="1708215"/>
                  </a:lnTo>
                  <a:lnTo>
                    <a:pt x="2645" y="1683623"/>
                  </a:lnTo>
                  <a:lnTo>
                    <a:pt x="4232" y="1659031"/>
                  </a:lnTo>
                  <a:lnTo>
                    <a:pt x="6612" y="1634968"/>
                  </a:lnTo>
                  <a:lnTo>
                    <a:pt x="8992" y="1610905"/>
                  </a:lnTo>
                  <a:lnTo>
                    <a:pt x="12166" y="1587106"/>
                  </a:lnTo>
                  <a:lnTo>
                    <a:pt x="15340" y="1563307"/>
                  </a:lnTo>
                  <a:lnTo>
                    <a:pt x="19307" y="1539773"/>
                  </a:lnTo>
                  <a:lnTo>
                    <a:pt x="23804" y="1516503"/>
                  </a:lnTo>
                  <a:lnTo>
                    <a:pt x="28300" y="1493762"/>
                  </a:lnTo>
                  <a:lnTo>
                    <a:pt x="33590" y="1470757"/>
                  </a:lnTo>
                  <a:lnTo>
                    <a:pt x="38879" y="1448280"/>
                  </a:lnTo>
                  <a:lnTo>
                    <a:pt x="44962" y="1425804"/>
                  </a:lnTo>
                  <a:lnTo>
                    <a:pt x="51045" y="1403856"/>
                  </a:lnTo>
                  <a:lnTo>
                    <a:pt x="57658" y="1382173"/>
                  </a:lnTo>
                  <a:lnTo>
                    <a:pt x="64799" y="1360754"/>
                  </a:lnTo>
                  <a:lnTo>
                    <a:pt x="72204" y="1339336"/>
                  </a:lnTo>
                  <a:lnTo>
                    <a:pt x="79874" y="1318710"/>
                  </a:lnTo>
                  <a:lnTo>
                    <a:pt x="88073" y="1298085"/>
                  </a:lnTo>
                  <a:lnTo>
                    <a:pt x="96272" y="1277459"/>
                  </a:lnTo>
                  <a:lnTo>
                    <a:pt x="105265" y="1257627"/>
                  </a:lnTo>
                  <a:lnTo>
                    <a:pt x="114522" y="1238059"/>
                  </a:lnTo>
                  <a:lnTo>
                    <a:pt x="123779" y="1218491"/>
                  </a:lnTo>
                  <a:lnTo>
                    <a:pt x="133565" y="1199452"/>
                  </a:lnTo>
                  <a:lnTo>
                    <a:pt x="143615" y="1180678"/>
                  </a:lnTo>
                  <a:lnTo>
                    <a:pt x="153930" y="1162432"/>
                  </a:lnTo>
                  <a:lnTo>
                    <a:pt x="165038" y="1144451"/>
                  </a:lnTo>
                  <a:lnTo>
                    <a:pt x="176147" y="1126734"/>
                  </a:lnTo>
                  <a:lnTo>
                    <a:pt x="187255" y="1109546"/>
                  </a:lnTo>
                  <a:lnTo>
                    <a:pt x="198892" y="1092623"/>
                  </a:lnTo>
                  <a:lnTo>
                    <a:pt x="210794" y="1075964"/>
                  </a:lnTo>
                  <a:lnTo>
                    <a:pt x="222960" y="1059834"/>
                  </a:lnTo>
                  <a:lnTo>
                    <a:pt x="235391" y="1044232"/>
                  </a:lnTo>
                  <a:lnTo>
                    <a:pt x="248351" y="1028895"/>
                  </a:lnTo>
                  <a:lnTo>
                    <a:pt x="261310" y="1013823"/>
                  </a:lnTo>
                  <a:lnTo>
                    <a:pt x="274799" y="999544"/>
                  </a:lnTo>
                  <a:lnTo>
                    <a:pt x="288288" y="985529"/>
                  </a:lnTo>
                  <a:lnTo>
                    <a:pt x="302041" y="971779"/>
                  </a:lnTo>
                  <a:lnTo>
                    <a:pt x="316059" y="958557"/>
                  </a:lnTo>
                  <a:lnTo>
                    <a:pt x="330341" y="946129"/>
                  </a:lnTo>
                  <a:lnTo>
                    <a:pt x="344888" y="933965"/>
                  </a:lnTo>
                  <a:lnTo>
                    <a:pt x="359963" y="922066"/>
                  </a:lnTo>
                  <a:lnTo>
                    <a:pt x="374774" y="910695"/>
                  </a:lnTo>
                  <a:lnTo>
                    <a:pt x="389850" y="899589"/>
                  </a:lnTo>
                  <a:lnTo>
                    <a:pt x="405454" y="889541"/>
                  </a:lnTo>
                  <a:lnTo>
                    <a:pt x="420794" y="879757"/>
                  </a:lnTo>
                  <a:lnTo>
                    <a:pt x="436664" y="870238"/>
                  </a:lnTo>
                  <a:lnTo>
                    <a:pt x="452533" y="861511"/>
                  </a:lnTo>
                  <a:lnTo>
                    <a:pt x="468666" y="853314"/>
                  </a:lnTo>
                  <a:lnTo>
                    <a:pt x="485064" y="845646"/>
                  </a:lnTo>
                  <a:lnTo>
                    <a:pt x="501727" y="838242"/>
                  </a:lnTo>
                  <a:lnTo>
                    <a:pt x="518389" y="831631"/>
                  </a:lnTo>
                  <a:lnTo>
                    <a:pt x="535316" y="825285"/>
                  </a:lnTo>
                  <a:lnTo>
                    <a:pt x="552243" y="819732"/>
                  </a:lnTo>
                  <a:lnTo>
                    <a:pt x="569435" y="814972"/>
                  </a:lnTo>
                  <a:lnTo>
                    <a:pt x="586891" y="810477"/>
                  </a:lnTo>
                  <a:lnTo>
                    <a:pt x="604347" y="806510"/>
                  </a:lnTo>
                  <a:lnTo>
                    <a:pt x="622067" y="803337"/>
                  </a:lnTo>
                  <a:lnTo>
                    <a:pt x="639787" y="800693"/>
                  </a:lnTo>
                  <a:lnTo>
                    <a:pt x="657508" y="798577"/>
                  </a:lnTo>
                  <a:lnTo>
                    <a:pt x="675757" y="796991"/>
                  </a:lnTo>
                  <a:lnTo>
                    <a:pt x="693742" y="796197"/>
                  </a:lnTo>
                  <a:lnTo>
                    <a:pt x="711992" y="795933"/>
                  </a:lnTo>
                  <a:close/>
                  <a:moveTo>
                    <a:pt x="1463280" y="660400"/>
                  </a:moveTo>
                  <a:lnTo>
                    <a:pt x="1469893" y="660400"/>
                  </a:lnTo>
                  <a:lnTo>
                    <a:pt x="1477034" y="660665"/>
                  </a:lnTo>
                  <a:lnTo>
                    <a:pt x="1483912" y="660929"/>
                  </a:lnTo>
                  <a:lnTo>
                    <a:pt x="1490789" y="661988"/>
                  </a:lnTo>
                  <a:lnTo>
                    <a:pt x="1497666" y="663046"/>
                  </a:lnTo>
                  <a:lnTo>
                    <a:pt x="1504279" y="664898"/>
                  </a:lnTo>
                  <a:lnTo>
                    <a:pt x="1510891" y="666750"/>
                  </a:lnTo>
                  <a:lnTo>
                    <a:pt x="1516975" y="668867"/>
                  </a:lnTo>
                  <a:lnTo>
                    <a:pt x="1523323" y="671248"/>
                  </a:lnTo>
                  <a:lnTo>
                    <a:pt x="1529142" y="673894"/>
                  </a:lnTo>
                  <a:lnTo>
                    <a:pt x="1535226" y="676804"/>
                  </a:lnTo>
                  <a:lnTo>
                    <a:pt x="1540780" y="679979"/>
                  </a:lnTo>
                  <a:lnTo>
                    <a:pt x="1546599" y="683683"/>
                  </a:lnTo>
                  <a:lnTo>
                    <a:pt x="1551625" y="687123"/>
                  </a:lnTo>
                  <a:lnTo>
                    <a:pt x="1556915" y="691356"/>
                  </a:lnTo>
                  <a:lnTo>
                    <a:pt x="1561676" y="695590"/>
                  </a:lnTo>
                  <a:lnTo>
                    <a:pt x="1566437" y="700088"/>
                  </a:lnTo>
                  <a:lnTo>
                    <a:pt x="1570934" y="704850"/>
                  </a:lnTo>
                  <a:lnTo>
                    <a:pt x="1575431" y="709613"/>
                  </a:lnTo>
                  <a:lnTo>
                    <a:pt x="1579134" y="714640"/>
                  </a:lnTo>
                  <a:lnTo>
                    <a:pt x="1583101" y="719931"/>
                  </a:lnTo>
                  <a:lnTo>
                    <a:pt x="1586540" y="725223"/>
                  </a:lnTo>
                  <a:lnTo>
                    <a:pt x="1589978" y="731044"/>
                  </a:lnTo>
                  <a:lnTo>
                    <a:pt x="1592888" y="736600"/>
                  </a:lnTo>
                  <a:lnTo>
                    <a:pt x="1595533" y="742685"/>
                  </a:lnTo>
                  <a:lnTo>
                    <a:pt x="1597914" y="748771"/>
                  </a:lnTo>
                  <a:lnTo>
                    <a:pt x="1600030" y="754856"/>
                  </a:lnTo>
                  <a:lnTo>
                    <a:pt x="1601881" y="761206"/>
                  </a:lnTo>
                  <a:lnTo>
                    <a:pt x="1603204" y="767556"/>
                  </a:lnTo>
                  <a:lnTo>
                    <a:pt x="1604526" y="774435"/>
                  </a:lnTo>
                  <a:lnTo>
                    <a:pt x="1605320" y="781050"/>
                  </a:lnTo>
                  <a:lnTo>
                    <a:pt x="1605584" y="787665"/>
                  </a:lnTo>
                  <a:lnTo>
                    <a:pt x="1605849" y="794544"/>
                  </a:lnTo>
                  <a:lnTo>
                    <a:pt x="1604791" y="967581"/>
                  </a:lnTo>
                  <a:lnTo>
                    <a:pt x="1781745" y="968375"/>
                  </a:lnTo>
                  <a:lnTo>
                    <a:pt x="1788887" y="968640"/>
                  </a:lnTo>
                  <a:lnTo>
                    <a:pt x="1795764" y="969169"/>
                  </a:lnTo>
                  <a:lnTo>
                    <a:pt x="1802641" y="970227"/>
                  </a:lnTo>
                  <a:lnTo>
                    <a:pt x="1809518" y="971285"/>
                  </a:lnTo>
                  <a:lnTo>
                    <a:pt x="1815866" y="972873"/>
                  </a:lnTo>
                  <a:lnTo>
                    <a:pt x="1822479" y="974725"/>
                  </a:lnTo>
                  <a:lnTo>
                    <a:pt x="1828827" y="977106"/>
                  </a:lnTo>
                  <a:lnTo>
                    <a:pt x="1834911" y="979488"/>
                  </a:lnTo>
                  <a:lnTo>
                    <a:pt x="1840994" y="982133"/>
                  </a:lnTo>
                  <a:lnTo>
                    <a:pt x="1846813" y="985044"/>
                  </a:lnTo>
                  <a:lnTo>
                    <a:pt x="1852633" y="988219"/>
                  </a:lnTo>
                  <a:lnTo>
                    <a:pt x="1857923" y="991923"/>
                  </a:lnTo>
                  <a:lnTo>
                    <a:pt x="1863213" y="995363"/>
                  </a:lnTo>
                  <a:lnTo>
                    <a:pt x="1868503" y="999596"/>
                  </a:lnTo>
                  <a:lnTo>
                    <a:pt x="1873264" y="1003829"/>
                  </a:lnTo>
                  <a:lnTo>
                    <a:pt x="1878025" y="1008327"/>
                  </a:lnTo>
                  <a:lnTo>
                    <a:pt x="1882522" y="1012825"/>
                  </a:lnTo>
                  <a:lnTo>
                    <a:pt x="1886754" y="1017852"/>
                  </a:lnTo>
                  <a:lnTo>
                    <a:pt x="1890986" y="1022879"/>
                  </a:lnTo>
                  <a:lnTo>
                    <a:pt x="1894689" y="1027906"/>
                  </a:lnTo>
                  <a:lnTo>
                    <a:pt x="1898128" y="1033463"/>
                  </a:lnTo>
                  <a:lnTo>
                    <a:pt x="1901302" y="1039283"/>
                  </a:lnTo>
                  <a:lnTo>
                    <a:pt x="1904211" y="1044840"/>
                  </a:lnTo>
                  <a:lnTo>
                    <a:pt x="1907385" y="1050660"/>
                  </a:lnTo>
                  <a:lnTo>
                    <a:pt x="1909766" y="1056746"/>
                  </a:lnTo>
                  <a:lnTo>
                    <a:pt x="1911882" y="1063096"/>
                  </a:lnTo>
                  <a:lnTo>
                    <a:pt x="1913469" y="1069181"/>
                  </a:lnTo>
                  <a:lnTo>
                    <a:pt x="1915056" y="1075796"/>
                  </a:lnTo>
                  <a:lnTo>
                    <a:pt x="1916114" y="1082410"/>
                  </a:lnTo>
                  <a:lnTo>
                    <a:pt x="1916908" y="1089290"/>
                  </a:lnTo>
                  <a:lnTo>
                    <a:pt x="1917436" y="1095640"/>
                  </a:lnTo>
                  <a:lnTo>
                    <a:pt x="1917701" y="1102783"/>
                  </a:lnTo>
                  <a:lnTo>
                    <a:pt x="1917436" y="1109663"/>
                  </a:lnTo>
                  <a:lnTo>
                    <a:pt x="1916908" y="1116277"/>
                  </a:lnTo>
                  <a:lnTo>
                    <a:pt x="1915849" y="1123156"/>
                  </a:lnTo>
                  <a:lnTo>
                    <a:pt x="1914791" y="1129506"/>
                  </a:lnTo>
                  <a:lnTo>
                    <a:pt x="1913204" y="1136121"/>
                  </a:lnTo>
                  <a:lnTo>
                    <a:pt x="1911088" y="1142471"/>
                  </a:lnTo>
                  <a:lnTo>
                    <a:pt x="1908972" y="1148556"/>
                  </a:lnTo>
                  <a:lnTo>
                    <a:pt x="1906592" y="1154642"/>
                  </a:lnTo>
                  <a:lnTo>
                    <a:pt x="1903682" y="1160463"/>
                  </a:lnTo>
                  <a:lnTo>
                    <a:pt x="1900773" y="1166283"/>
                  </a:lnTo>
                  <a:lnTo>
                    <a:pt x="1897599" y="1171840"/>
                  </a:lnTo>
                  <a:lnTo>
                    <a:pt x="1893896" y="1177131"/>
                  </a:lnTo>
                  <a:lnTo>
                    <a:pt x="1889928" y="1182158"/>
                  </a:lnTo>
                  <a:lnTo>
                    <a:pt x="1885960" y="1187450"/>
                  </a:lnTo>
                  <a:lnTo>
                    <a:pt x="1881728" y="1192213"/>
                  </a:lnTo>
                  <a:lnTo>
                    <a:pt x="1876967" y="1196975"/>
                  </a:lnTo>
                  <a:lnTo>
                    <a:pt x="1872206" y="1201208"/>
                  </a:lnTo>
                  <a:lnTo>
                    <a:pt x="1867445" y="1205442"/>
                  </a:lnTo>
                  <a:lnTo>
                    <a:pt x="1862155" y="1209411"/>
                  </a:lnTo>
                  <a:lnTo>
                    <a:pt x="1856600" y="1212850"/>
                  </a:lnTo>
                  <a:lnTo>
                    <a:pt x="1851046" y="1216554"/>
                  </a:lnTo>
                  <a:lnTo>
                    <a:pt x="1845491" y="1219465"/>
                  </a:lnTo>
                  <a:lnTo>
                    <a:pt x="1839407" y="1222375"/>
                  </a:lnTo>
                  <a:lnTo>
                    <a:pt x="1833588" y="1225021"/>
                  </a:lnTo>
                  <a:lnTo>
                    <a:pt x="1827240" y="1227402"/>
                  </a:lnTo>
                  <a:lnTo>
                    <a:pt x="1821156" y="1229519"/>
                  </a:lnTo>
                  <a:lnTo>
                    <a:pt x="1814544" y="1231371"/>
                  </a:lnTo>
                  <a:lnTo>
                    <a:pt x="1807931" y="1232958"/>
                  </a:lnTo>
                  <a:lnTo>
                    <a:pt x="1801054" y="1234017"/>
                  </a:lnTo>
                  <a:lnTo>
                    <a:pt x="1794177" y="1234546"/>
                  </a:lnTo>
                  <a:lnTo>
                    <a:pt x="1787300" y="1235340"/>
                  </a:lnTo>
                  <a:lnTo>
                    <a:pt x="1780158" y="1235340"/>
                  </a:lnTo>
                  <a:lnTo>
                    <a:pt x="1603204" y="1234281"/>
                  </a:lnTo>
                  <a:lnTo>
                    <a:pt x="1602410" y="1407319"/>
                  </a:lnTo>
                  <a:lnTo>
                    <a:pt x="1602146" y="1413933"/>
                  </a:lnTo>
                  <a:lnTo>
                    <a:pt x="1601617" y="1420813"/>
                  </a:lnTo>
                  <a:lnTo>
                    <a:pt x="1600559" y="1427692"/>
                  </a:lnTo>
                  <a:lnTo>
                    <a:pt x="1599501" y="1434306"/>
                  </a:lnTo>
                  <a:lnTo>
                    <a:pt x="1597914" y="1440392"/>
                  </a:lnTo>
                  <a:lnTo>
                    <a:pt x="1595798" y="1446742"/>
                  </a:lnTo>
                  <a:lnTo>
                    <a:pt x="1593682" y="1453092"/>
                  </a:lnTo>
                  <a:lnTo>
                    <a:pt x="1591301" y="1459177"/>
                  </a:lnTo>
                  <a:lnTo>
                    <a:pt x="1588656" y="1464998"/>
                  </a:lnTo>
                  <a:lnTo>
                    <a:pt x="1585482" y="1470819"/>
                  </a:lnTo>
                  <a:lnTo>
                    <a:pt x="1582043" y="1476111"/>
                  </a:lnTo>
                  <a:lnTo>
                    <a:pt x="1578605" y="1481931"/>
                  </a:lnTo>
                  <a:lnTo>
                    <a:pt x="1574637" y="1486958"/>
                  </a:lnTo>
                  <a:lnTo>
                    <a:pt x="1570670" y="1491986"/>
                  </a:lnTo>
                  <a:lnTo>
                    <a:pt x="1566437" y="1496748"/>
                  </a:lnTo>
                  <a:lnTo>
                    <a:pt x="1561941" y="1501511"/>
                  </a:lnTo>
                  <a:lnTo>
                    <a:pt x="1557180" y="1505744"/>
                  </a:lnTo>
                  <a:lnTo>
                    <a:pt x="1552154" y="1509713"/>
                  </a:lnTo>
                  <a:lnTo>
                    <a:pt x="1546864" y="1513946"/>
                  </a:lnTo>
                  <a:lnTo>
                    <a:pt x="1541309" y="1517650"/>
                  </a:lnTo>
                  <a:lnTo>
                    <a:pt x="1536019" y="1521090"/>
                  </a:lnTo>
                  <a:lnTo>
                    <a:pt x="1530200" y="1524000"/>
                  </a:lnTo>
                  <a:lnTo>
                    <a:pt x="1524381" y="1527175"/>
                  </a:lnTo>
                  <a:lnTo>
                    <a:pt x="1518297" y="1529821"/>
                  </a:lnTo>
                  <a:lnTo>
                    <a:pt x="1511949" y="1532202"/>
                  </a:lnTo>
                  <a:lnTo>
                    <a:pt x="1505601" y="1534319"/>
                  </a:lnTo>
                  <a:lnTo>
                    <a:pt x="1499253" y="1535906"/>
                  </a:lnTo>
                  <a:lnTo>
                    <a:pt x="1492640" y="1537494"/>
                  </a:lnTo>
                  <a:lnTo>
                    <a:pt x="1485763" y="1538288"/>
                  </a:lnTo>
                  <a:lnTo>
                    <a:pt x="1478886" y="1539346"/>
                  </a:lnTo>
                  <a:lnTo>
                    <a:pt x="1472009" y="1539875"/>
                  </a:lnTo>
                  <a:lnTo>
                    <a:pt x="1464867" y="1539875"/>
                  </a:lnTo>
                  <a:lnTo>
                    <a:pt x="1458255" y="1539611"/>
                  </a:lnTo>
                  <a:lnTo>
                    <a:pt x="1451113" y="1539346"/>
                  </a:lnTo>
                  <a:lnTo>
                    <a:pt x="1444236" y="1538288"/>
                  </a:lnTo>
                  <a:lnTo>
                    <a:pt x="1437623" y="1536965"/>
                  </a:lnTo>
                  <a:lnTo>
                    <a:pt x="1431010" y="1535377"/>
                  </a:lnTo>
                  <a:lnTo>
                    <a:pt x="1424398" y="1533525"/>
                  </a:lnTo>
                  <a:lnTo>
                    <a:pt x="1418314" y="1531673"/>
                  </a:lnTo>
                  <a:lnTo>
                    <a:pt x="1411966" y="1529292"/>
                  </a:lnTo>
                  <a:lnTo>
                    <a:pt x="1406147" y="1526381"/>
                  </a:lnTo>
                  <a:lnTo>
                    <a:pt x="1400063" y="1523471"/>
                  </a:lnTo>
                  <a:lnTo>
                    <a:pt x="1394509" y="1520296"/>
                  </a:lnTo>
                  <a:lnTo>
                    <a:pt x="1388690" y="1516592"/>
                  </a:lnTo>
                  <a:lnTo>
                    <a:pt x="1383399" y="1512888"/>
                  </a:lnTo>
                  <a:lnTo>
                    <a:pt x="1378374" y="1508919"/>
                  </a:lnTo>
                  <a:lnTo>
                    <a:pt x="1373348" y="1504686"/>
                  </a:lnTo>
                  <a:lnTo>
                    <a:pt x="1368852" y="1500188"/>
                  </a:lnTo>
                  <a:lnTo>
                    <a:pt x="1364355" y="1495425"/>
                  </a:lnTo>
                  <a:lnTo>
                    <a:pt x="1359858" y="1490663"/>
                  </a:lnTo>
                  <a:lnTo>
                    <a:pt x="1356155" y="1485636"/>
                  </a:lnTo>
                  <a:lnTo>
                    <a:pt x="1352188" y="1480344"/>
                  </a:lnTo>
                  <a:lnTo>
                    <a:pt x="1348749" y="1475052"/>
                  </a:lnTo>
                  <a:lnTo>
                    <a:pt x="1345311" y="1469496"/>
                  </a:lnTo>
                  <a:lnTo>
                    <a:pt x="1342401" y="1463675"/>
                  </a:lnTo>
                  <a:lnTo>
                    <a:pt x="1339756" y="1457854"/>
                  </a:lnTo>
                  <a:lnTo>
                    <a:pt x="1337375" y="1451504"/>
                  </a:lnTo>
                  <a:lnTo>
                    <a:pt x="1335259" y="1445154"/>
                  </a:lnTo>
                  <a:lnTo>
                    <a:pt x="1333408" y="1439069"/>
                  </a:lnTo>
                  <a:lnTo>
                    <a:pt x="1332085" y="1432454"/>
                  </a:lnTo>
                  <a:lnTo>
                    <a:pt x="1330763" y="1425840"/>
                  </a:lnTo>
                  <a:lnTo>
                    <a:pt x="1329969" y="1419490"/>
                  </a:lnTo>
                  <a:lnTo>
                    <a:pt x="1329440" y="1412611"/>
                  </a:lnTo>
                  <a:lnTo>
                    <a:pt x="1329440" y="1405731"/>
                  </a:lnTo>
                  <a:lnTo>
                    <a:pt x="1330234" y="1232958"/>
                  </a:lnTo>
                  <a:lnTo>
                    <a:pt x="1153279" y="1231636"/>
                  </a:lnTo>
                  <a:lnTo>
                    <a:pt x="1146402" y="1231371"/>
                  </a:lnTo>
                  <a:lnTo>
                    <a:pt x="1139525" y="1231106"/>
                  </a:lnTo>
                  <a:lnTo>
                    <a:pt x="1132648" y="1230048"/>
                  </a:lnTo>
                  <a:lnTo>
                    <a:pt x="1125771" y="1228990"/>
                  </a:lnTo>
                  <a:lnTo>
                    <a:pt x="1119423" y="1227138"/>
                  </a:lnTo>
                  <a:lnTo>
                    <a:pt x="1112810" y="1225286"/>
                  </a:lnTo>
                  <a:lnTo>
                    <a:pt x="1106462" y="1223433"/>
                  </a:lnTo>
                  <a:lnTo>
                    <a:pt x="1100378" y="1221052"/>
                  </a:lnTo>
                  <a:lnTo>
                    <a:pt x="1094295" y="1218406"/>
                  </a:lnTo>
                  <a:lnTo>
                    <a:pt x="1088476" y="1215231"/>
                  </a:lnTo>
                  <a:lnTo>
                    <a:pt x="1082656" y="1212056"/>
                  </a:lnTo>
                  <a:lnTo>
                    <a:pt x="1077102" y="1208352"/>
                  </a:lnTo>
                  <a:lnTo>
                    <a:pt x="1071812" y="1204648"/>
                  </a:lnTo>
                  <a:lnTo>
                    <a:pt x="1066786" y="1200679"/>
                  </a:lnTo>
                  <a:lnTo>
                    <a:pt x="1062025" y="1196446"/>
                  </a:lnTo>
                  <a:lnTo>
                    <a:pt x="1057264" y="1192213"/>
                  </a:lnTo>
                  <a:lnTo>
                    <a:pt x="1052767" y="1187450"/>
                  </a:lnTo>
                  <a:lnTo>
                    <a:pt x="1048271" y="1182688"/>
                  </a:lnTo>
                  <a:lnTo>
                    <a:pt x="1044303" y="1177396"/>
                  </a:lnTo>
                  <a:lnTo>
                    <a:pt x="1040600" y="1172104"/>
                  </a:lnTo>
                  <a:lnTo>
                    <a:pt x="1036897" y="1166813"/>
                  </a:lnTo>
                  <a:lnTo>
                    <a:pt x="1033723" y="1161256"/>
                  </a:lnTo>
                  <a:lnTo>
                    <a:pt x="1030549" y="1155435"/>
                  </a:lnTo>
                  <a:lnTo>
                    <a:pt x="1027904" y="1149615"/>
                  </a:lnTo>
                  <a:lnTo>
                    <a:pt x="1025523" y="1143265"/>
                  </a:lnTo>
                  <a:lnTo>
                    <a:pt x="1023407" y="1137444"/>
                  </a:lnTo>
                  <a:lnTo>
                    <a:pt x="1021820" y="1130829"/>
                  </a:lnTo>
                  <a:lnTo>
                    <a:pt x="1020233" y="1124215"/>
                  </a:lnTo>
                  <a:lnTo>
                    <a:pt x="1019175" y="1117600"/>
                  </a:lnTo>
                  <a:lnTo>
                    <a:pt x="1018117" y="1111250"/>
                  </a:lnTo>
                  <a:lnTo>
                    <a:pt x="1017853" y="1104371"/>
                  </a:lnTo>
                  <a:lnTo>
                    <a:pt x="1017588" y="1097492"/>
                  </a:lnTo>
                  <a:lnTo>
                    <a:pt x="1017853" y="1090613"/>
                  </a:lnTo>
                  <a:lnTo>
                    <a:pt x="1018382" y="1083733"/>
                  </a:lnTo>
                  <a:lnTo>
                    <a:pt x="1019440" y="1077383"/>
                  </a:lnTo>
                  <a:lnTo>
                    <a:pt x="1020498" y="1070769"/>
                  </a:lnTo>
                  <a:lnTo>
                    <a:pt x="1022085" y="1064154"/>
                  </a:lnTo>
                  <a:lnTo>
                    <a:pt x="1024201" y="1057804"/>
                  </a:lnTo>
                  <a:lnTo>
                    <a:pt x="1026317" y="1051719"/>
                  </a:lnTo>
                  <a:lnTo>
                    <a:pt x="1028697" y="1045633"/>
                  </a:lnTo>
                  <a:lnTo>
                    <a:pt x="1031607" y="1039813"/>
                  </a:lnTo>
                  <a:lnTo>
                    <a:pt x="1034516" y="1033992"/>
                  </a:lnTo>
                  <a:lnTo>
                    <a:pt x="1037690" y="1028435"/>
                  </a:lnTo>
                  <a:lnTo>
                    <a:pt x="1041394" y="1023144"/>
                  </a:lnTo>
                  <a:lnTo>
                    <a:pt x="1045361" y="1017852"/>
                  </a:lnTo>
                  <a:lnTo>
                    <a:pt x="1049329" y="1012825"/>
                  </a:lnTo>
                  <a:lnTo>
                    <a:pt x="1053561" y="1008063"/>
                  </a:lnTo>
                  <a:lnTo>
                    <a:pt x="1058057" y="1003565"/>
                  </a:lnTo>
                  <a:lnTo>
                    <a:pt x="1062818" y="999067"/>
                  </a:lnTo>
                  <a:lnTo>
                    <a:pt x="1067844" y="994833"/>
                  </a:lnTo>
                  <a:lnTo>
                    <a:pt x="1073134" y="990865"/>
                  </a:lnTo>
                  <a:lnTo>
                    <a:pt x="1078689" y="987160"/>
                  </a:lnTo>
                  <a:lnTo>
                    <a:pt x="1083979" y="983721"/>
                  </a:lnTo>
                  <a:lnTo>
                    <a:pt x="1089798" y="980546"/>
                  </a:lnTo>
                  <a:lnTo>
                    <a:pt x="1095617" y="977635"/>
                  </a:lnTo>
                  <a:lnTo>
                    <a:pt x="1101701" y="975254"/>
                  </a:lnTo>
                  <a:lnTo>
                    <a:pt x="1108049" y="972873"/>
                  </a:lnTo>
                  <a:lnTo>
                    <a:pt x="1114133" y="970756"/>
                  </a:lnTo>
                  <a:lnTo>
                    <a:pt x="1120745" y="968904"/>
                  </a:lnTo>
                  <a:lnTo>
                    <a:pt x="1127358" y="967581"/>
                  </a:lnTo>
                  <a:lnTo>
                    <a:pt x="1134235" y="966258"/>
                  </a:lnTo>
                  <a:lnTo>
                    <a:pt x="1141112" y="965465"/>
                  </a:lnTo>
                  <a:lnTo>
                    <a:pt x="1147989" y="965200"/>
                  </a:lnTo>
                  <a:lnTo>
                    <a:pt x="1155131" y="964935"/>
                  </a:lnTo>
                  <a:lnTo>
                    <a:pt x="1332085" y="965994"/>
                  </a:lnTo>
                  <a:lnTo>
                    <a:pt x="1332879" y="793221"/>
                  </a:lnTo>
                  <a:lnTo>
                    <a:pt x="1333143" y="786342"/>
                  </a:lnTo>
                  <a:lnTo>
                    <a:pt x="1333672" y="779463"/>
                  </a:lnTo>
                  <a:lnTo>
                    <a:pt x="1334730" y="772583"/>
                  </a:lnTo>
                  <a:lnTo>
                    <a:pt x="1335788" y="765969"/>
                  </a:lnTo>
                  <a:lnTo>
                    <a:pt x="1337375" y="759883"/>
                  </a:lnTo>
                  <a:lnTo>
                    <a:pt x="1339227" y="753269"/>
                  </a:lnTo>
                  <a:lnTo>
                    <a:pt x="1341608" y="747448"/>
                  </a:lnTo>
                  <a:lnTo>
                    <a:pt x="1343988" y="741098"/>
                  </a:lnTo>
                  <a:lnTo>
                    <a:pt x="1346633" y="735013"/>
                  </a:lnTo>
                  <a:lnTo>
                    <a:pt x="1349807" y="729456"/>
                  </a:lnTo>
                  <a:lnTo>
                    <a:pt x="1353246" y="723900"/>
                  </a:lnTo>
                  <a:lnTo>
                    <a:pt x="1356684" y="718344"/>
                  </a:lnTo>
                  <a:lnTo>
                    <a:pt x="1360652" y="713317"/>
                  </a:lnTo>
                  <a:lnTo>
                    <a:pt x="1364355" y="708290"/>
                  </a:lnTo>
                  <a:lnTo>
                    <a:pt x="1368852" y="703527"/>
                  </a:lnTo>
                  <a:lnTo>
                    <a:pt x="1373348" y="698765"/>
                  </a:lnTo>
                  <a:lnTo>
                    <a:pt x="1378109" y="694267"/>
                  </a:lnTo>
                  <a:lnTo>
                    <a:pt x="1383135" y="690298"/>
                  </a:lnTo>
                  <a:lnTo>
                    <a:pt x="1388161" y="686329"/>
                  </a:lnTo>
                  <a:lnTo>
                    <a:pt x="1393451" y="682890"/>
                  </a:lnTo>
                  <a:lnTo>
                    <a:pt x="1399270" y="679186"/>
                  </a:lnTo>
                  <a:lnTo>
                    <a:pt x="1404824" y="676275"/>
                  </a:lnTo>
                  <a:lnTo>
                    <a:pt x="1410908" y="673365"/>
                  </a:lnTo>
                  <a:lnTo>
                    <a:pt x="1416992" y="670454"/>
                  </a:lnTo>
                  <a:lnTo>
                    <a:pt x="1423075" y="668073"/>
                  </a:lnTo>
                  <a:lnTo>
                    <a:pt x="1429688" y="666221"/>
                  </a:lnTo>
                  <a:lnTo>
                    <a:pt x="1436036" y="664369"/>
                  </a:lnTo>
                  <a:lnTo>
                    <a:pt x="1442649" y="662781"/>
                  </a:lnTo>
                  <a:lnTo>
                    <a:pt x="1449261" y="661988"/>
                  </a:lnTo>
                  <a:lnTo>
                    <a:pt x="1456138" y="660929"/>
                  </a:lnTo>
                  <a:lnTo>
                    <a:pt x="1463280" y="660400"/>
                  </a:lnTo>
                  <a:close/>
                  <a:moveTo>
                    <a:pt x="714108" y="0"/>
                  </a:moveTo>
                  <a:lnTo>
                    <a:pt x="723364" y="0"/>
                  </a:lnTo>
                  <a:lnTo>
                    <a:pt x="732621" y="264"/>
                  </a:lnTo>
                  <a:lnTo>
                    <a:pt x="741349" y="529"/>
                  </a:lnTo>
                  <a:lnTo>
                    <a:pt x="750606" y="1058"/>
                  </a:lnTo>
                  <a:lnTo>
                    <a:pt x="759599" y="2115"/>
                  </a:lnTo>
                  <a:lnTo>
                    <a:pt x="768591" y="3173"/>
                  </a:lnTo>
                  <a:lnTo>
                    <a:pt x="777319" y="4495"/>
                  </a:lnTo>
                  <a:lnTo>
                    <a:pt x="786312" y="5817"/>
                  </a:lnTo>
                  <a:lnTo>
                    <a:pt x="795040" y="7404"/>
                  </a:lnTo>
                  <a:lnTo>
                    <a:pt x="803503" y="9520"/>
                  </a:lnTo>
                  <a:lnTo>
                    <a:pt x="812231" y="11635"/>
                  </a:lnTo>
                  <a:lnTo>
                    <a:pt x="820959" y="14015"/>
                  </a:lnTo>
                  <a:lnTo>
                    <a:pt x="829158" y="16395"/>
                  </a:lnTo>
                  <a:lnTo>
                    <a:pt x="837622" y="19039"/>
                  </a:lnTo>
                  <a:lnTo>
                    <a:pt x="845821" y="21948"/>
                  </a:lnTo>
                  <a:lnTo>
                    <a:pt x="853755" y="24856"/>
                  </a:lnTo>
                  <a:lnTo>
                    <a:pt x="861954" y="28294"/>
                  </a:lnTo>
                  <a:lnTo>
                    <a:pt x="869889" y="31732"/>
                  </a:lnTo>
                  <a:lnTo>
                    <a:pt x="877559" y="35434"/>
                  </a:lnTo>
                  <a:lnTo>
                    <a:pt x="885493" y="39136"/>
                  </a:lnTo>
                  <a:lnTo>
                    <a:pt x="892899" y="43102"/>
                  </a:lnTo>
                  <a:lnTo>
                    <a:pt x="900569" y="47333"/>
                  </a:lnTo>
                  <a:lnTo>
                    <a:pt x="907710" y="51299"/>
                  </a:lnTo>
                  <a:lnTo>
                    <a:pt x="915116" y="56059"/>
                  </a:lnTo>
                  <a:lnTo>
                    <a:pt x="922257" y="60554"/>
                  </a:lnTo>
                  <a:lnTo>
                    <a:pt x="929398" y="65314"/>
                  </a:lnTo>
                  <a:lnTo>
                    <a:pt x="936274" y="70338"/>
                  </a:lnTo>
                  <a:lnTo>
                    <a:pt x="943151" y="75362"/>
                  </a:lnTo>
                  <a:lnTo>
                    <a:pt x="949763" y="80915"/>
                  </a:lnTo>
                  <a:lnTo>
                    <a:pt x="956111" y="86204"/>
                  </a:lnTo>
                  <a:lnTo>
                    <a:pt x="962458" y="91757"/>
                  </a:lnTo>
                  <a:lnTo>
                    <a:pt x="968806" y="97575"/>
                  </a:lnTo>
                  <a:lnTo>
                    <a:pt x="974889" y="103392"/>
                  </a:lnTo>
                  <a:lnTo>
                    <a:pt x="980972" y="109474"/>
                  </a:lnTo>
                  <a:lnTo>
                    <a:pt x="986526" y="115556"/>
                  </a:lnTo>
                  <a:lnTo>
                    <a:pt x="992080" y="121902"/>
                  </a:lnTo>
                  <a:lnTo>
                    <a:pt x="997635" y="128513"/>
                  </a:lnTo>
                  <a:lnTo>
                    <a:pt x="1002924" y="134859"/>
                  </a:lnTo>
                  <a:lnTo>
                    <a:pt x="1008214" y="141470"/>
                  </a:lnTo>
                  <a:lnTo>
                    <a:pt x="1013239" y="148345"/>
                  </a:lnTo>
                  <a:lnTo>
                    <a:pt x="1018000" y="155220"/>
                  </a:lnTo>
                  <a:lnTo>
                    <a:pt x="1022761" y="162360"/>
                  </a:lnTo>
                  <a:lnTo>
                    <a:pt x="1027257" y="169499"/>
                  </a:lnTo>
                  <a:lnTo>
                    <a:pt x="1031489" y="176903"/>
                  </a:lnTo>
                  <a:lnTo>
                    <a:pt x="1035720" y="184043"/>
                  </a:lnTo>
                  <a:lnTo>
                    <a:pt x="1039688" y="191711"/>
                  </a:lnTo>
                  <a:lnTo>
                    <a:pt x="1043655" y="199115"/>
                  </a:lnTo>
                  <a:lnTo>
                    <a:pt x="1047093" y="206784"/>
                  </a:lnTo>
                  <a:lnTo>
                    <a:pt x="1050532" y="214717"/>
                  </a:lnTo>
                  <a:lnTo>
                    <a:pt x="1053705" y="222650"/>
                  </a:lnTo>
                  <a:lnTo>
                    <a:pt x="1057144" y="230318"/>
                  </a:lnTo>
                  <a:lnTo>
                    <a:pt x="1059788" y="238780"/>
                  </a:lnTo>
                  <a:lnTo>
                    <a:pt x="1062433" y="246713"/>
                  </a:lnTo>
                  <a:lnTo>
                    <a:pt x="1064814" y="255175"/>
                  </a:lnTo>
                  <a:lnTo>
                    <a:pt x="1067194" y="263372"/>
                  </a:lnTo>
                  <a:lnTo>
                    <a:pt x="1069310" y="271834"/>
                  </a:lnTo>
                  <a:lnTo>
                    <a:pt x="1070897" y="280031"/>
                  </a:lnTo>
                  <a:lnTo>
                    <a:pt x="1072484" y="288757"/>
                  </a:lnTo>
                  <a:lnTo>
                    <a:pt x="1074071" y="297219"/>
                  </a:lnTo>
                  <a:lnTo>
                    <a:pt x="1075129" y="305945"/>
                  </a:lnTo>
                  <a:lnTo>
                    <a:pt x="1076186" y="314936"/>
                  </a:lnTo>
                  <a:lnTo>
                    <a:pt x="1076980" y="323397"/>
                  </a:lnTo>
                  <a:lnTo>
                    <a:pt x="1077509" y="332388"/>
                  </a:lnTo>
                  <a:lnTo>
                    <a:pt x="1077773" y="341379"/>
                  </a:lnTo>
                  <a:lnTo>
                    <a:pt x="1077773" y="350369"/>
                  </a:lnTo>
                  <a:lnTo>
                    <a:pt x="1077509" y="359360"/>
                  </a:lnTo>
                  <a:lnTo>
                    <a:pt x="1077244" y="368350"/>
                  </a:lnTo>
                  <a:lnTo>
                    <a:pt x="1076716" y="377341"/>
                  </a:lnTo>
                  <a:lnTo>
                    <a:pt x="1075658" y="385803"/>
                  </a:lnTo>
                  <a:lnTo>
                    <a:pt x="1074600" y="394793"/>
                  </a:lnTo>
                  <a:lnTo>
                    <a:pt x="1073277" y="403519"/>
                  </a:lnTo>
                  <a:lnTo>
                    <a:pt x="1071955" y="411981"/>
                  </a:lnTo>
                  <a:lnTo>
                    <a:pt x="1070103" y="420707"/>
                  </a:lnTo>
                  <a:lnTo>
                    <a:pt x="1068252" y="428905"/>
                  </a:lnTo>
                  <a:lnTo>
                    <a:pt x="1065872" y="437366"/>
                  </a:lnTo>
                  <a:lnTo>
                    <a:pt x="1063756" y="445564"/>
                  </a:lnTo>
                  <a:lnTo>
                    <a:pt x="1061111" y="454026"/>
                  </a:lnTo>
                  <a:lnTo>
                    <a:pt x="1058466" y="461958"/>
                  </a:lnTo>
                  <a:lnTo>
                    <a:pt x="1055557" y="469891"/>
                  </a:lnTo>
                  <a:lnTo>
                    <a:pt x="1052383" y="478089"/>
                  </a:lnTo>
                  <a:lnTo>
                    <a:pt x="1048945" y="485757"/>
                  </a:lnTo>
                  <a:lnTo>
                    <a:pt x="1045506" y="493426"/>
                  </a:lnTo>
                  <a:lnTo>
                    <a:pt x="1041804" y="501358"/>
                  </a:lnTo>
                  <a:lnTo>
                    <a:pt x="1038101" y="508762"/>
                  </a:lnTo>
                  <a:lnTo>
                    <a:pt x="1033869" y="516166"/>
                  </a:lnTo>
                  <a:lnTo>
                    <a:pt x="1029637" y="523570"/>
                  </a:lnTo>
                  <a:lnTo>
                    <a:pt x="1025141" y="530710"/>
                  </a:lnTo>
                  <a:lnTo>
                    <a:pt x="1020380" y="537850"/>
                  </a:lnTo>
                  <a:lnTo>
                    <a:pt x="1015620" y="544725"/>
                  </a:lnTo>
                  <a:lnTo>
                    <a:pt x="1010859" y="551864"/>
                  </a:lnTo>
                  <a:lnTo>
                    <a:pt x="1005834" y="558211"/>
                  </a:lnTo>
                  <a:lnTo>
                    <a:pt x="1000544" y="564821"/>
                  </a:lnTo>
                  <a:lnTo>
                    <a:pt x="995254" y="571432"/>
                  </a:lnTo>
                  <a:lnTo>
                    <a:pt x="989436" y="578043"/>
                  </a:lnTo>
                  <a:lnTo>
                    <a:pt x="983882" y="584125"/>
                  </a:lnTo>
                  <a:lnTo>
                    <a:pt x="977798" y="590207"/>
                  </a:lnTo>
                  <a:lnTo>
                    <a:pt x="971980" y="596024"/>
                  </a:lnTo>
                  <a:lnTo>
                    <a:pt x="965632" y="601842"/>
                  </a:lnTo>
                  <a:lnTo>
                    <a:pt x="959549" y="607659"/>
                  </a:lnTo>
                  <a:lnTo>
                    <a:pt x="953201" y="612948"/>
                  </a:lnTo>
                  <a:lnTo>
                    <a:pt x="946325" y="618501"/>
                  </a:lnTo>
                  <a:lnTo>
                    <a:pt x="939713" y="623789"/>
                  </a:lnTo>
                  <a:lnTo>
                    <a:pt x="933100" y="628813"/>
                  </a:lnTo>
                  <a:lnTo>
                    <a:pt x="926224" y="633573"/>
                  </a:lnTo>
                  <a:lnTo>
                    <a:pt x="919083" y="638333"/>
                  </a:lnTo>
                  <a:lnTo>
                    <a:pt x="911942" y="642828"/>
                  </a:lnTo>
                  <a:lnTo>
                    <a:pt x="904536" y="647323"/>
                  </a:lnTo>
                  <a:lnTo>
                    <a:pt x="897131" y="651290"/>
                  </a:lnTo>
                  <a:lnTo>
                    <a:pt x="889461" y="655521"/>
                  </a:lnTo>
                  <a:lnTo>
                    <a:pt x="881791" y="659487"/>
                  </a:lnTo>
                  <a:lnTo>
                    <a:pt x="874120" y="663189"/>
                  </a:lnTo>
                  <a:lnTo>
                    <a:pt x="866186" y="666627"/>
                  </a:lnTo>
                  <a:lnTo>
                    <a:pt x="857987" y="670064"/>
                  </a:lnTo>
                  <a:lnTo>
                    <a:pt x="850052" y="672973"/>
                  </a:lnTo>
                  <a:lnTo>
                    <a:pt x="841853" y="676146"/>
                  </a:lnTo>
                  <a:lnTo>
                    <a:pt x="833654" y="679055"/>
                  </a:lnTo>
                  <a:lnTo>
                    <a:pt x="825455" y="681699"/>
                  </a:lnTo>
                  <a:lnTo>
                    <a:pt x="816992" y="684079"/>
                  </a:lnTo>
                  <a:lnTo>
                    <a:pt x="808264" y="686195"/>
                  </a:lnTo>
                  <a:lnTo>
                    <a:pt x="799800" y="688310"/>
                  </a:lnTo>
                  <a:lnTo>
                    <a:pt x="791072" y="690161"/>
                  </a:lnTo>
                  <a:lnTo>
                    <a:pt x="782609" y="691483"/>
                  </a:lnTo>
                  <a:lnTo>
                    <a:pt x="773616" y="693070"/>
                  </a:lnTo>
                  <a:lnTo>
                    <a:pt x="764624" y="694128"/>
                  </a:lnTo>
                  <a:lnTo>
                    <a:pt x="755632" y="695185"/>
                  </a:lnTo>
                  <a:lnTo>
                    <a:pt x="746639" y="695714"/>
                  </a:lnTo>
                  <a:lnTo>
                    <a:pt x="737647" y="696243"/>
                  </a:lnTo>
                  <a:lnTo>
                    <a:pt x="728390" y="696507"/>
                  </a:lnTo>
                  <a:lnTo>
                    <a:pt x="719133" y="696507"/>
                  </a:lnTo>
                  <a:lnTo>
                    <a:pt x="709876" y="696507"/>
                  </a:lnTo>
                  <a:lnTo>
                    <a:pt x="700883" y="695979"/>
                  </a:lnTo>
                  <a:lnTo>
                    <a:pt x="691891" y="695450"/>
                  </a:lnTo>
                  <a:lnTo>
                    <a:pt x="682898" y="694392"/>
                  </a:lnTo>
                  <a:lnTo>
                    <a:pt x="673906" y="693599"/>
                  </a:lnTo>
                  <a:lnTo>
                    <a:pt x="664913" y="692541"/>
                  </a:lnTo>
                  <a:lnTo>
                    <a:pt x="656186" y="690954"/>
                  </a:lnTo>
                  <a:lnTo>
                    <a:pt x="647458" y="689103"/>
                  </a:lnTo>
                  <a:lnTo>
                    <a:pt x="638730" y="687252"/>
                  </a:lnTo>
                  <a:lnTo>
                    <a:pt x="630266" y="684872"/>
                  </a:lnTo>
                  <a:lnTo>
                    <a:pt x="621538" y="683021"/>
                  </a:lnTo>
                  <a:lnTo>
                    <a:pt x="613339" y="680113"/>
                  </a:lnTo>
                  <a:lnTo>
                    <a:pt x="604876" y="677468"/>
                  </a:lnTo>
                  <a:lnTo>
                    <a:pt x="596676" y="674824"/>
                  </a:lnTo>
                  <a:lnTo>
                    <a:pt x="588478" y="671651"/>
                  </a:lnTo>
                  <a:lnTo>
                    <a:pt x="580543" y="668213"/>
                  </a:lnTo>
                  <a:lnTo>
                    <a:pt x="572873" y="665040"/>
                  </a:lnTo>
                  <a:lnTo>
                    <a:pt x="564674" y="661603"/>
                  </a:lnTo>
                  <a:lnTo>
                    <a:pt x="557004" y="657636"/>
                  </a:lnTo>
                  <a:lnTo>
                    <a:pt x="549598" y="653405"/>
                  </a:lnTo>
                  <a:lnTo>
                    <a:pt x="541928" y="649439"/>
                  </a:lnTo>
                  <a:lnTo>
                    <a:pt x="534787" y="645208"/>
                  </a:lnTo>
                  <a:lnTo>
                    <a:pt x="527382" y="640713"/>
                  </a:lnTo>
                  <a:lnTo>
                    <a:pt x="520241" y="635953"/>
                  </a:lnTo>
                  <a:lnTo>
                    <a:pt x="513364" y="631193"/>
                  </a:lnTo>
                  <a:lnTo>
                    <a:pt x="506223" y="626169"/>
                  </a:lnTo>
                  <a:lnTo>
                    <a:pt x="499611" y="621145"/>
                  </a:lnTo>
                  <a:lnTo>
                    <a:pt x="492734" y="615592"/>
                  </a:lnTo>
                  <a:lnTo>
                    <a:pt x="486122" y="610303"/>
                  </a:lnTo>
                  <a:lnTo>
                    <a:pt x="480039" y="604750"/>
                  </a:lnTo>
                  <a:lnTo>
                    <a:pt x="473691" y="598933"/>
                  </a:lnTo>
                  <a:lnTo>
                    <a:pt x="467873" y="593115"/>
                  </a:lnTo>
                  <a:lnTo>
                    <a:pt x="461790" y="587298"/>
                  </a:lnTo>
                  <a:lnTo>
                    <a:pt x="455971" y="580952"/>
                  </a:lnTo>
                  <a:lnTo>
                    <a:pt x="450152" y="574605"/>
                  </a:lnTo>
                  <a:lnTo>
                    <a:pt x="444863" y="568523"/>
                  </a:lnTo>
                  <a:lnTo>
                    <a:pt x="439573" y="561913"/>
                  </a:lnTo>
                  <a:lnTo>
                    <a:pt x="434283" y="555038"/>
                  </a:lnTo>
                  <a:lnTo>
                    <a:pt x="429258" y="548162"/>
                  </a:lnTo>
                  <a:lnTo>
                    <a:pt x="424497" y="541287"/>
                  </a:lnTo>
                  <a:lnTo>
                    <a:pt x="419737" y="534148"/>
                  </a:lnTo>
                  <a:lnTo>
                    <a:pt x="415240" y="527008"/>
                  </a:lnTo>
                  <a:lnTo>
                    <a:pt x="411009" y="519868"/>
                  </a:lnTo>
                  <a:lnTo>
                    <a:pt x="406777" y="512464"/>
                  </a:lnTo>
                  <a:lnTo>
                    <a:pt x="402545" y="505060"/>
                  </a:lnTo>
                  <a:lnTo>
                    <a:pt x="398842" y="497392"/>
                  </a:lnTo>
                  <a:lnTo>
                    <a:pt x="395140" y="489988"/>
                  </a:lnTo>
                  <a:lnTo>
                    <a:pt x="391966" y="481791"/>
                  </a:lnTo>
                  <a:lnTo>
                    <a:pt x="388792" y="474122"/>
                  </a:lnTo>
                  <a:lnTo>
                    <a:pt x="385618" y="466189"/>
                  </a:lnTo>
                  <a:lnTo>
                    <a:pt x="382709" y="458256"/>
                  </a:lnTo>
                  <a:lnTo>
                    <a:pt x="380064" y="449795"/>
                  </a:lnTo>
                  <a:lnTo>
                    <a:pt x="377684" y="441862"/>
                  </a:lnTo>
                  <a:lnTo>
                    <a:pt x="375303" y="433400"/>
                  </a:lnTo>
                  <a:lnTo>
                    <a:pt x="373187" y="425203"/>
                  </a:lnTo>
                  <a:lnTo>
                    <a:pt x="371336" y="416477"/>
                  </a:lnTo>
                  <a:lnTo>
                    <a:pt x="370014" y="407750"/>
                  </a:lnTo>
                  <a:lnTo>
                    <a:pt x="368427" y="399289"/>
                  </a:lnTo>
                  <a:lnTo>
                    <a:pt x="367369" y="390562"/>
                  </a:lnTo>
                  <a:lnTo>
                    <a:pt x="366311" y="382101"/>
                  </a:lnTo>
                  <a:lnTo>
                    <a:pt x="365517" y="373110"/>
                  </a:lnTo>
                  <a:lnTo>
                    <a:pt x="364988" y="364120"/>
                  </a:lnTo>
                  <a:lnTo>
                    <a:pt x="364724" y="355129"/>
                  </a:lnTo>
                  <a:lnTo>
                    <a:pt x="364724" y="346403"/>
                  </a:lnTo>
                  <a:lnTo>
                    <a:pt x="364988" y="337412"/>
                  </a:lnTo>
                  <a:lnTo>
                    <a:pt x="365253" y="328422"/>
                  </a:lnTo>
                  <a:lnTo>
                    <a:pt x="365782" y="319695"/>
                  </a:lnTo>
                  <a:lnTo>
                    <a:pt x="366575" y="310705"/>
                  </a:lnTo>
                  <a:lnTo>
                    <a:pt x="367898" y="301979"/>
                  </a:lnTo>
                  <a:lnTo>
                    <a:pt x="368956" y="292988"/>
                  </a:lnTo>
                  <a:lnTo>
                    <a:pt x="370542" y="284791"/>
                  </a:lnTo>
                  <a:lnTo>
                    <a:pt x="372394" y="276064"/>
                  </a:lnTo>
                  <a:lnTo>
                    <a:pt x="374245" y="267603"/>
                  </a:lnTo>
                  <a:lnTo>
                    <a:pt x="376626" y="259141"/>
                  </a:lnTo>
                  <a:lnTo>
                    <a:pt x="378477" y="250944"/>
                  </a:lnTo>
                  <a:lnTo>
                    <a:pt x="381386" y="242746"/>
                  </a:lnTo>
                  <a:lnTo>
                    <a:pt x="384031" y="234549"/>
                  </a:lnTo>
                  <a:lnTo>
                    <a:pt x="386940" y="226616"/>
                  </a:lnTo>
                  <a:lnTo>
                    <a:pt x="390114" y="218683"/>
                  </a:lnTo>
                  <a:lnTo>
                    <a:pt x="393553" y="210750"/>
                  </a:lnTo>
                  <a:lnTo>
                    <a:pt x="396991" y="203082"/>
                  </a:lnTo>
                  <a:lnTo>
                    <a:pt x="400694" y="195678"/>
                  </a:lnTo>
                  <a:lnTo>
                    <a:pt x="404396" y="187745"/>
                  </a:lnTo>
                  <a:lnTo>
                    <a:pt x="408628" y="180341"/>
                  </a:lnTo>
                  <a:lnTo>
                    <a:pt x="412860" y="173201"/>
                  </a:lnTo>
                  <a:lnTo>
                    <a:pt x="417356" y="165797"/>
                  </a:lnTo>
                  <a:lnTo>
                    <a:pt x="422117" y="158658"/>
                  </a:lnTo>
                  <a:lnTo>
                    <a:pt x="426878" y="151783"/>
                  </a:lnTo>
                  <a:lnTo>
                    <a:pt x="431638" y="144907"/>
                  </a:lnTo>
                  <a:lnTo>
                    <a:pt x="436664" y="138297"/>
                  </a:lnTo>
                  <a:lnTo>
                    <a:pt x="441953" y="131686"/>
                  </a:lnTo>
                  <a:lnTo>
                    <a:pt x="447243" y="125075"/>
                  </a:lnTo>
                  <a:lnTo>
                    <a:pt x="453062" y="118993"/>
                  </a:lnTo>
                  <a:lnTo>
                    <a:pt x="458616" y="112647"/>
                  </a:lnTo>
                  <a:lnTo>
                    <a:pt x="464434" y="106301"/>
                  </a:lnTo>
                  <a:lnTo>
                    <a:pt x="470518" y="100483"/>
                  </a:lnTo>
                  <a:lnTo>
                    <a:pt x="476865" y="94666"/>
                  </a:lnTo>
                  <a:lnTo>
                    <a:pt x="482948" y="89113"/>
                  </a:lnTo>
                  <a:lnTo>
                    <a:pt x="489560" y="83560"/>
                  </a:lnTo>
                  <a:lnTo>
                    <a:pt x="496172" y="78271"/>
                  </a:lnTo>
                  <a:lnTo>
                    <a:pt x="502520" y="72983"/>
                  </a:lnTo>
                  <a:lnTo>
                    <a:pt x="509397" y="67958"/>
                  </a:lnTo>
                  <a:lnTo>
                    <a:pt x="516538" y="62934"/>
                  </a:lnTo>
                  <a:lnTo>
                    <a:pt x="523414" y="58175"/>
                  </a:lnTo>
                  <a:lnTo>
                    <a:pt x="530820" y="53679"/>
                  </a:lnTo>
                  <a:lnTo>
                    <a:pt x="537961" y="49184"/>
                  </a:lnTo>
                  <a:lnTo>
                    <a:pt x="545367" y="45217"/>
                  </a:lnTo>
                  <a:lnTo>
                    <a:pt x="553301" y="40987"/>
                  </a:lnTo>
                  <a:lnTo>
                    <a:pt x="560707" y="37020"/>
                  </a:lnTo>
                  <a:lnTo>
                    <a:pt x="568377" y="33583"/>
                  </a:lnTo>
                  <a:lnTo>
                    <a:pt x="576311" y="29881"/>
                  </a:lnTo>
                  <a:lnTo>
                    <a:pt x="584510" y="26707"/>
                  </a:lnTo>
                  <a:lnTo>
                    <a:pt x="592445" y="23534"/>
                  </a:lnTo>
                  <a:lnTo>
                    <a:pt x="600379" y="20361"/>
                  </a:lnTo>
                  <a:lnTo>
                    <a:pt x="608843" y="17717"/>
                  </a:lnTo>
                  <a:lnTo>
                    <a:pt x="617042" y="15073"/>
                  </a:lnTo>
                  <a:lnTo>
                    <a:pt x="625505" y="12693"/>
                  </a:lnTo>
                  <a:lnTo>
                    <a:pt x="633969" y="10313"/>
                  </a:lnTo>
                  <a:lnTo>
                    <a:pt x="642697" y="8462"/>
                  </a:lnTo>
                  <a:lnTo>
                    <a:pt x="651425" y="6875"/>
                  </a:lnTo>
                  <a:lnTo>
                    <a:pt x="659888" y="5024"/>
                  </a:lnTo>
                  <a:lnTo>
                    <a:pt x="668881" y="3702"/>
                  </a:lnTo>
                  <a:lnTo>
                    <a:pt x="677873" y="2644"/>
                  </a:lnTo>
                  <a:lnTo>
                    <a:pt x="686601" y="1851"/>
                  </a:lnTo>
                  <a:lnTo>
                    <a:pt x="695858" y="793"/>
                  </a:lnTo>
                  <a:lnTo>
                    <a:pt x="704851" y="264"/>
                  </a:lnTo>
                  <a:lnTo>
                    <a:pt x="714108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25631" name="文本框 112"/>
          <p:cNvSpPr txBox="1"/>
          <p:nvPr/>
        </p:nvSpPr>
        <p:spPr>
          <a:xfrm>
            <a:off x="3125788" y="4892675"/>
            <a:ext cx="5724525" cy="369888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pPr>
              <a:buFontTx/>
            </a:pPr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</a:rPr>
              <a:t>刘文晨：模型应用、指标分析、数据集标注、报告撰写</a:t>
            </a:r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" name="任意多边形 10"/>
          <p:cNvSpPr/>
          <p:nvPr/>
        </p:nvSpPr>
        <p:spPr>
          <a:xfrm rot="5400000">
            <a:off x="1080294" y="-623094"/>
            <a:ext cx="914400" cy="3074988"/>
          </a:xfrm>
          <a:custGeom>
            <a:avLst/>
            <a:gdLst>
              <a:gd name="connsiteX0" fmla="*/ 0 w 990604"/>
              <a:gd name="connsiteY0" fmla="*/ 5956738 h 5956738"/>
              <a:gd name="connsiteX1" fmla="*/ 0 w 990604"/>
              <a:gd name="connsiteY1" fmla="*/ 317938 h 5956738"/>
              <a:gd name="connsiteX2" fmla="*/ 6 w 990604"/>
              <a:gd name="connsiteY2" fmla="*/ 317938 h 5956738"/>
              <a:gd name="connsiteX3" fmla="*/ 495305 w 990604"/>
              <a:gd name="connsiteY3" fmla="*/ 0 h 5956738"/>
              <a:gd name="connsiteX4" fmla="*/ 990604 w 990604"/>
              <a:gd name="connsiteY4" fmla="*/ 317938 h 5956738"/>
              <a:gd name="connsiteX5" fmla="*/ 990601 w 990604"/>
              <a:gd name="connsiteY5" fmla="*/ 317938 h 5956738"/>
              <a:gd name="connsiteX6" fmla="*/ 990601 w 990604"/>
              <a:gd name="connsiteY6" fmla="*/ 5956738 h 5956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0604" h="5956738">
                <a:moveTo>
                  <a:pt x="0" y="5956738"/>
                </a:moveTo>
                <a:lnTo>
                  <a:pt x="0" y="317938"/>
                </a:lnTo>
                <a:lnTo>
                  <a:pt x="6" y="317938"/>
                </a:lnTo>
                <a:lnTo>
                  <a:pt x="495305" y="0"/>
                </a:lnTo>
                <a:lnTo>
                  <a:pt x="990604" y="317938"/>
                </a:lnTo>
                <a:lnTo>
                  <a:pt x="990601" y="317938"/>
                </a:lnTo>
                <a:lnTo>
                  <a:pt x="990601" y="5956738"/>
                </a:lnTo>
                <a:close/>
              </a:path>
            </a:pathLst>
          </a:custGeom>
          <a:solidFill>
            <a:srgbClr val="4B64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" name="椭圆 1"/>
          <p:cNvSpPr/>
          <p:nvPr/>
        </p:nvSpPr>
        <p:spPr>
          <a:xfrm>
            <a:off x="323850" y="247650"/>
            <a:ext cx="1333500" cy="1333500"/>
          </a:xfrm>
          <a:prstGeom prst="ellipse">
            <a:avLst/>
          </a:prstGeom>
          <a:solidFill>
            <a:schemeClr val="bg1"/>
          </a:solidFill>
          <a:ln w="38100">
            <a:solidFill>
              <a:srgbClr val="4B64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475624" y="571425"/>
            <a:ext cx="1029952" cy="685949"/>
            <a:chOff x="5302250" y="2903538"/>
            <a:chExt cx="1587500" cy="1057276"/>
          </a:xfrm>
          <a:solidFill>
            <a:srgbClr val="4B649F"/>
          </a:solidFill>
        </p:grpSpPr>
        <p:sp>
          <p:nvSpPr>
            <p:cNvPr id="4" name="Freeform 84"/>
            <p:cNvSpPr/>
            <p:nvPr/>
          </p:nvSpPr>
          <p:spPr bwMode="auto">
            <a:xfrm>
              <a:off x="5362575" y="3040063"/>
              <a:ext cx="706438" cy="614363"/>
            </a:xfrm>
            <a:custGeom>
              <a:avLst/>
              <a:gdLst>
                <a:gd name="T0" fmla="*/ 181 w 187"/>
                <a:gd name="T1" fmla="*/ 49 h 162"/>
                <a:gd name="T2" fmla="*/ 187 w 187"/>
                <a:gd name="T3" fmla="*/ 66 h 162"/>
                <a:gd name="T4" fmla="*/ 187 w 187"/>
                <a:gd name="T5" fmla="*/ 162 h 162"/>
                <a:gd name="T6" fmla="*/ 176 w 187"/>
                <a:gd name="T7" fmla="*/ 153 h 162"/>
                <a:gd name="T8" fmla="*/ 92 w 187"/>
                <a:gd name="T9" fmla="*/ 115 h 162"/>
                <a:gd name="T10" fmla="*/ 73 w 187"/>
                <a:gd name="T11" fmla="*/ 114 h 162"/>
                <a:gd name="T12" fmla="*/ 8 w 187"/>
                <a:gd name="T13" fmla="*/ 131 h 162"/>
                <a:gd name="T14" fmla="*/ 1 w 187"/>
                <a:gd name="T15" fmla="*/ 131 h 162"/>
                <a:gd name="T16" fmla="*/ 2 w 187"/>
                <a:gd name="T17" fmla="*/ 126 h 162"/>
                <a:gd name="T18" fmla="*/ 26 w 187"/>
                <a:gd name="T19" fmla="*/ 70 h 162"/>
                <a:gd name="T20" fmla="*/ 48 w 187"/>
                <a:gd name="T21" fmla="*/ 20 h 162"/>
                <a:gd name="T22" fmla="*/ 53 w 187"/>
                <a:gd name="T23" fmla="*/ 13 h 162"/>
                <a:gd name="T24" fmla="*/ 62 w 187"/>
                <a:gd name="T25" fmla="*/ 9 h 162"/>
                <a:gd name="T26" fmla="*/ 130 w 187"/>
                <a:gd name="T27" fmla="*/ 11 h 162"/>
                <a:gd name="T28" fmla="*/ 181 w 187"/>
                <a:gd name="T29" fmla="*/ 49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7" h="162">
                  <a:moveTo>
                    <a:pt x="181" y="49"/>
                  </a:moveTo>
                  <a:cubicBezTo>
                    <a:pt x="184" y="54"/>
                    <a:pt x="187" y="60"/>
                    <a:pt x="187" y="66"/>
                  </a:cubicBezTo>
                  <a:cubicBezTo>
                    <a:pt x="187" y="162"/>
                    <a:pt x="187" y="162"/>
                    <a:pt x="187" y="162"/>
                  </a:cubicBezTo>
                  <a:cubicBezTo>
                    <a:pt x="187" y="162"/>
                    <a:pt x="178" y="154"/>
                    <a:pt x="176" y="153"/>
                  </a:cubicBezTo>
                  <a:cubicBezTo>
                    <a:pt x="168" y="148"/>
                    <a:pt x="133" y="120"/>
                    <a:pt x="92" y="115"/>
                  </a:cubicBezTo>
                  <a:cubicBezTo>
                    <a:pt x="86" y="114"/>
                    <a:pt x="79" y="114"/>
                    <a:pt x="73" y="114"/>
                  </a:cubicBezTo>
                  <a:cubicBezTo>
                    <a:pt x="32" y="114"/>
                    <a:pt x="8" y="131"/>
                    <a:pt x="8" y="131"/>
                  </a:cubicBezTo>
                  <a:cubicBezTo>
                    <a:pt x="5" y="133"/>
                    <a:pt x="2" y="133"/>
                    <a:pt x="1" y="131"/>
                  </a:cubicBezTo>
                  <a:cubicBezTo>
                    <a:pt x="0" y="130"/>
                    <a:pt x="1" y="128"/>
                    <a:pt x="2" y="126"/>
                  </a:cubicBezTo>
                  <a:cubicBezTo>
                    <a:pt x="26" y="70"/>
                    <a:pt x="26" y="70"/>
                    <a:pt x="26" y="70"/>
                  </a:cubicBezTo>
                  <a:cubicBezTo>
                    <a:pt x="48" y="20"/>
                    <a:pt x="48" y="20"/>
                    <a:pt x="48" y="20"/>
                  </a:cubicBezTo>
                  <a:cubicBezTo>
                    <a:pt x="49" y="18"/>
                    <a:pt x="51" y="15"/>
                    <a:pt x="53" y="13"/>
                  </a:cubicBezTo>
                  <a:cubicBezTo>
                    <a:pt x="55" y="11"/>
                    <a:pt x="59" y="10"/>
                    <a:pt x="62" y="9"/>
                  </a:cubicBezTo>
                  <a:cubicBezTo>
                    <a:pt x="65" y="9"/>
                    <a:pt x="98" y="0"/>
                    <a:pt x="130" y="11"/>
                  </a:cubicBezTo>
                  <a:cubicBezTo>
                    <a:pt x="163" y="22"/>
                    <a:pt x="179" y="45"/>
                    <a:pt x="181" y="4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" name="Freeform 85"/>
            <p:cNvSpPr/>
            <p:nvPr/>
          </p:nvSpPr>
          <p:spPr bwMode="auto">
            <a:xfrm>
              <a:off x="6115050" y="2903538"/>
              <a:ext cx="400050" cy="747713"/>
            </a:xfrm>
            <a:custGeom>
              <a:avLst/>
              <a:gdLst>
                <a:gd name="T0" fmla="*/ 44 w 106"/>
                <a:gd name="T1" fmla="*/ 119 h 197"/>
                <a:gd name="T2" fmla="*/ 3 w 106"/>
                <a:gd name="T3" fmla="*/ 187 h 197"/>
                <a:gd name="T4" fmla="*/ 0 w 106"/>
                <a:gd name="T5" fmla="*/ 197 h 197"/>
                <a:gd name="T6" fmla="*/ 0 w 106"/>
                <a:gd name="T7" fmla="*/ 83 h 197"/>
                <a:gd name="T8" fmla="*/ 1 w 106"/>
                <a:gd name="T9" fmla="*/ 64 h 197"/>
                <a:gd name="T10" fmla="*/ 16 w 106"/>
                <a:gd name="T11" fmla="*/ 29 h 197"/>
                <a:gd name="T12" fmla="*/ 49 w 106"/>
                <a:gd name="T13" fmla="*/ 1 h 197"/>
                <a:gd name="T14" fmla="*/ 54 w 106"/>
                <a:gd name="T15" fmla="*/ 0 h 197"/>
                <a:gd name="T16" fmla="*/ 64 w 106"/>
                <a:gd name="T17" fmla="*/ 6 h 197"/>
                <a:gd name="T18" fmla="*/ 85 w 106"/>
                <a:gd name="T19" fmla="*/ 42 h 197"/>
                <a:gd name="T20" fmla="*/ 86 w 106"/>
                <a:gd name="T21" fmla="*/ 42 h 197"/>
                <a:gd name="T22" fmla="*/ 104 w 106"/>
                <a:gd name="T23" fmla="*/ 74 h 197"/>
                <a:gd name="T24" fmla="*/ 105 w 106"/>
                <a:gd name="T25" fmla="*/ 82 h 197"/>
                <a:gd name="T26" fmla="*/ 99 w 106"/>
                <a:gd name="T27" fmla="*/ 87 h 197"/>
                <a:gd name="T28" fmla="*/ 44 w 106"/>
                <a:gd name="T29" fmla="*/ 119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6" h="197">
                  <a:moveTo>
                    <a:pt x="44" y="119"/>
                  </a:moveTo>
                  <a:cubicBezTo>
                    <a:pt x="25" y="137"/>
                    <a:pt x="12" y="156"/>
                    <a:pt x="3" y="187"/>
                  </a:cubicBezTo>
                  <a:cubicBezTo>
                    <a:pt x="0" y="197"/>
                    <a:pt x="0" y="197"/>
                    <a:pt x="0" y="197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77"/>
                    <a:pt x="0" y="69"/>
                    <a:pt x="1" y="64"/>
                  </a:cubicBezTo>
                  <a:cubicBezTo>
                    <a:pt x="1" y="63"/>
                    <a:pt x="3" y="47"/>
                    <a:pt x="16" y="29"/>
                  </a:cubicBezTo>
                  <a:cubicBezTo>
                    <a:pt x="30" y="11"/>
                    <a:pt x="48" y="1"/>
                    <a:pt x="49" y="1"/>
                  </a:cubicBezTo>
                  <a:cubicBezTo>
                    <a:pt x="51" y="0"/>
                    <a:pt x="52" y="0"/>
                    <a:pt x="54" y="0"/>
                  </a:cubicBezTo>
                  <a:cubicBezTo>
                    <a:pt x="58" y="0"/>
                    <a:pt x="62" y="2"/>
                    <a:pt x="64" y="6"/>
                  </a:cubicBezTo>
                  <a:cubicBezTo>
                    <a:pt x="85" y="42"/>
                    <a:pt x="85" y="42"/>
                    <a:pt x="85" y="42"/>
                  </a:cubicBezTo>
                  <a:cubicBezTo>
                    <a:pt x="86" y="42"/>
                    <a:pt x="86" y="42"/>
                    <a:pt x="86" y="42"/>
                  </a:cubicBezTo>
                  <a:cubicBezTo>
                    <a:pt x="104" y="74"/>
                    <a:pt x="104" y="74"/>
                    <a:pt x="104" y="74"/>
                  </a:cubicBezTo>
                  <a:cubicBezTo>
                    <a:pt x="106" y="76"/>
                    <a:pt x="106" y="79"/>
                    <a:pt x="105" y="82"/>
                  </a:cubicBezTo>
                  <a:cubicBezTo>
                    <a:pt x="104" y="84"/>
                    <a:pt x="102" y="86"/>
                    <a:pt x="99" y="87"/>
                  </a:cubicBezTo>
                  <a:cubicBezTo>
                    <a:pt x="99" y="87"/>
                    <a:pt x="66" y="99"/>
                    <a:pt x="44" y="11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6" name="Freeform 86"/>
            <p:cNvSpPr/>
            <p:nvPr/>
          </p:nvSpPr>
          <p:spPr bwMode="auto">
            <a:xfrm>
              <a:off x="6194425" y="3529013"/>
              <a:ext cx="642938" cy="160338"/>
            </a:xfrm>
            <a:custGeom>
              <a:avLst/>
              <a:gdLst>
                <a:gd name="T0" fmla="*/ 155 w 170"/>
                <a:gd name="T1" fmla="*/ 11 h 42"/>
                <a:gd name="T2" fmla="*/ 154 w 170"/>
                <a:gd name="T3" fmla="*/ 10 h 42"/>
                <a:gd name="T4" fmla="*/ 153 w 170"/>
                <a:gd name="T5" fmla="*/ 10 h 42"/>
                <a:gd name="T6" fmla="*/ 108 w 170"/>
                <a:gd name="T7" fmla="*/ 0 h 42"/>
                <a:gd name="T8" fmla="*/ 85 w 170"/>
                <a:gd name="T9" fmla="*/ 3 h 42"/>
                <a:gd name="T10" fmla="*/ 11 w 170"/>
                <a:gd name="T11" fmla="*/ 35 h 42"/>
                <a:gd name="T12" fmla="*/ 11 w 170"/>
                <a:gd name="T13" fmla="*/ 36 h 42"/>
                <a:gd name="T14" fmla="*/ 7 w 170"/>
                <a:gd name="T15" fmla="*/ 38 h 42"/>
                <a:gd name="T16" fmla="*/ 3 w 170"/>
                <a:gd name="T17" fmla="*/ 40 h 42"/>
                <a:gd name="T18" fmla="*/ 1 w 170"/>
                <a:gd name="T19" fmla="*/ 42 h 42"/>
                <a:gd name="T20" fmla="*/ 0 w 170"/>
                <a:gd name="T21" fmla="*/ 42 h 42"/>
                <a:gd name="T22" fmla="*/ 161 w 170"/>
                <a:gd name="T23" fmla="*/ 42 h 42"/>
                <a:gd name="T24" fmla="*/ 169 w 170"/>
                <a:gd name="T25" fmla="*/ 38 h 42"/>
                <a:gd name="T26" fmla="*/ 167 w 170"/>
                <a:gd name="T27" fmla="*/ 28 h 42"/>
                <a:gd name="T28" fmla="*/ 155 w 170"/>
                <a:gd name="T29" fmla="*/ 11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70" h="42">
                  <a:moveTo>
                    <a:pt x="155" y="11"/>
                  </a:moveTo>
                  <a:cubicBezTo>
                    <a:pt x="155" y="11"/>
                    <a:pt x="154" y="10"/>
                    <a:pt x="154" y="10"/>
                  </a:cubicBezTo>
                  <a:cubicBezTo>
                    <a:pt x="153" y="10"/>
                    <a:pt x="153" y="10"/>
                    <a:pt x="153" y="10"/>
                  </a:cubicBezTo>
                  <a:cubicBezTo>
                    <a:pt x="152" y="9"/>
                    <a:pt x="132" y="0"/>
                    <a:pt x="108" y="0"/>
                  </a:cubicBezTo>
                  <a:cubicBezTo>
                    <a:pt x="100" y="0"/>
                    <a:pt x="92" y="1"/>
                    <a:pt x="85" y="3"/>
                  </a:cubicBezTo>
                  <a:cubicBezTo>
                    <a:pt x="46" y="15"/>
                    <a:pt x="15" y="33"/>
                    <a:pt x="11" y="35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10" y="36"/>
                    <a:pt x="9" y="37"/>
                    <a:pt x="7" y="38"/>
                  </a:cubicBezTo>
                  <a:cubicBezTo>
                    <a:pt x="6" y="39"/>
                    <a:pt x="4" y="40"/>
                    <a:pt x="3" y="40"/>
                  </a:cubicBezTo>
                  <a:cubicBezTo>
                    <a:pt x="2" y="41"/>
                    <a:pt x="2" y="41"/>
                    <a:pt x="1" y="42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161" y="42"/>
                    <a:pt x="161" y="42"/>
                    <a:pt x="161" y="42"/>
                  </a:cubicBezTo>
                  <a:cubicBezTo>
                    <a:pt x="165" y="42"/>
                    <a:pt x="167" y="41"/>
                    <a:pt x="169" y="38"/>
                  </a:cubicBezTo>
                  <a:cubicBezTo>
                    <a:pt x="170" y="35"/>
                    <a:pt x="169" y="32"/>
                    <a:pt x="167" y="28"/>
                  </a:cubicBezTo>
                  <a:cubicBezTo>
                    <a:pt x="167" y="28"/>
                    <a:pt x="162" y="20"/>
                    <a:pt x="155" y="1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7" name="Freeform 87"/>
            <p:cNvSpPr/>
            <p:nvPr/>
          </p:nvSpPr>
          <p:spPr bwMode="auto">
            <a:xfrm>
              <a:off x="5335588" y="3771901"/>
              <a:ext cx="1520825" cy="155575"/>
            </a:xfrm>
            <a:custGeom>
              <a:avLst/>
              <a:gdLst>
                <a:gd name="T0" fmla="*/ 402 w 402"/>
                <a:gd name="T1" fmla="*/ 24 h 41"/>
                <a:gd name="T2" fmla="*/ 385 w 402"/>
                <a:gd name="T3" fmla="*/ 41 h 41"/>
                <a:gd name="T4" fmla="*/ 382 w 402"/>
                <a:gd name="T5" fmla="*/ 41 h 41"/>
                <a:gd name="T6" fmla="*/ 232 w 402"/>
                <a:gd name="T7" fmla="*/ 28 h 41"/>
                <a:gd name="T8" fmla="*/ 217 w 402"/>
                <a:gd name="T9" fmla="*/ 34 h 41"/>
                <a:gd name="T10" fmla="*/ 216 w 402"/>
                <a:gd name="T11" fmla="*/ 35 h 41"/>
                <a:gd name="T12" fmla="*/ 201 w 402"/>
                <a:gd name="T13" fmla="*/ 40 h 41"/>
                <a:gd name="T14" fmla="*/ 201 w 402"/>
                <a:gd name="T15" fmla="*/ 40 h 41"/>
                <a:gd name="T16" fmla="*/ 186 w 402"/>
                <a:gd name="T17" fmla="*/ 35 h 41"/>
                <a:gd name="T18" fmla="*/ 185 w 402"/>
                <a:gd name="T19" fmla="*/ 34 h 41"/>
                <a:gd name="T20" fmla="*/ 170 w 402"/>
                <a:gd name="T21" fmla="*/ 28 h 41"/>
                <a:gd name="T22" fmla="*/ 20 w 402"/>
                <a:gd name="T23" fmla="*/ 41 h 41"/>
                <a:gd name="T24" fmla="*/ 17 w 402"/>
                <a:gd name="T25" fmla="*/ 41 h 41"/>
                <a:gd name="T26" fmla="*/ 0 w 402"/>
                <a:gd name="T27" fmla="*/ 24 h 41"/>
                <a:gd name="T28" fmla="*/ 16 w 402"/>
                <a:gd name="T29" fmla="*/ 7 h 41"/>
                <a:gd name="T30" fmla="*/ 17 w 402"/>
                <a:gd name="T31" fmla="*/ 7 h 41"/>
                <a:gd name="T32" fmla="*/ 164 w 402"/>
                <a:gd name="T33" fmla="*/ 0 h 41"/>
                <a:gd name="T34" fmla="*/ 177 w 402"/>
                <a:gd name="T35" fmla="*/ 6 h 41"/>
                <a:gd name="T36" fmla="*/ 182 w 402"/>
                <a:gd name="T37" fmla="*/ 6 h 41"/>
                <a:gd name="T38" fmla="*/ 194 w 402"/>
                <a:gd name="T39" fmla="*/ 0 h 41"/>
                <a:gd name="T40" fmla="*/ 208 w 402"/>
                <a:gd name="T41" fmla="*/ 0 h 41"/>
                <a:gd name="T42" fmla="*/ 220 w 402"/>
                <a:gd name="T43" fmla="*/ 6 h 41"/>
                <a:gd name="T44" fmla="*/ 225 w 402"/>
                <a:gd name="T45" fmla="*/ 6 h 41"/>
                <a:gd name="T46" fmla="*/ 238 w 402"/>
                <a:gd name="T47" fmla="*/ 0 h 41"/>
                <a:gd name="T48" fmla="*/ 385 w 402"/>
                <a:gd name="T49" fmla="*/ 7 h 41"/>
                <a:gd name="T50" fmla="*/ 386 w 402"/>
                <a:gd name="T51" fmla="*/ 7 h 41"/>
                <a:gd name="T52" fmla="*/ 402 w 402"/>
                <a:gd name="T53" fmla="*/ 2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02" h="41">
                  <a:moveTo>
                    <a:pt x="402" y="24"/>
                  </a:moveTo>
                  <a:cubicBezTo>
                    <a:pt x="402" y="33"/>
                    <a:pt x="394" y="41"/>
                    <a:pt x="385" y="41"/>
                  </a:cubicBezTo>
                  <a:cubicBezTo>
                    <a:pt x="384" y="41"/>
                    <a:pt x="383" y="41"/>
                    <a:pt x="382" y="41"/>
                  </a:cubicBezTo>
                  <a:cubicBezTo>
                    <a:pt x="232" y="28"/>
                    <a:pt x="232" y="28"/>
                    <a:pt x="232" y="28"/>
                  </a:cubicBezTo>
                  <a:cubicBezTo>
                    <a:pt x="227" y="28"/>
                    <a:pt x="220" y="31"/>
                    <a:pt x="217" y="34"/>
                  </a:cubicBezTo>
                  <a:cubicBezTo>
                    <a:pt x="217" y="34"/>
                    <a:pt x="217" y="34"/>
                    <a:pt x="216" y="35"/>
                  </a:cubicBezTo>
                  <a:cubicBezTo>
                    <a:pt x="214" y="38"/>
                    <a:pt x="208" y="40"/>
                    <a:pt x="201" y="40"/>
                  </a:cubicBezTo>
                  <a:cubicBezTo>
                    <a:pt x="201" y="40"/>
                    <a:pt x="201" y="40"/>
                    <a:pt x="201" y="40"/>
                  </a:cubicBezTo>
                  <a:cubicBezTo>
                    <a:pt x="194" y="40"/>
                    <a:pt x="188" y="38"/>
                    <a:pt x="186" y="35"/>
                  </a:cubicBezTo>
                  <a:cubicBezTo>
                    <a:pt x="185" y="34"/>
                    <a:pt x="185" y="34"/>
                    <a:pt x="185" y="34"/>
                  </a:cubicBezTo>
                  <a:cubicBezTo>
                    <a:pt x="182" y="31"/>
                    <a:pt x="175" y="28"/>
                    <a:pt x="170" y="28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19" y="41"/>
                    <a:pt x="18" y="41"/>
                    <a:pt x="17" y="41"/>
                  </a:cubicBezTo>
                  <a:cubicBezTo>
                    <a:pt x="8" y="41"/>
                    <a:pt x="0" y="33"/>
                    <a:pt x="0" y="24"/>
                  </a:cubicBezTo>
                  <a:cubicBezTo>
                    <a:pt x="0" y="15"/>
                    <a:pt x="7" y="8"/>
                    <a:pt x="16" y="7"/>
                  </a:cubicBezTo>
                  <a:cubicBezTo>
                    <a:pt x="16" y="7"/>
                    <a:pt x="16" y="7"/>
                    <a:pt x="17" y="7"/>
                  </a:cubicBezTo>
                  <a:cubicBezTo>
                    <a:pt x="164" y="0"/>
                    <a:pt x="164" y="0"/>
                    <a:pt x="164" y="0"/>
                  </a:cubicBezTo>
                  <a:cubicBezTo>
                    <a:pt x="169" y="0"/>
                    <a:pt x="175" y="2"/>
                    <a:pt x="177" y="6"/>
                  </a:cubicBezTo>
                  <a:cubicBezTo>
                    <a:pt x="178" y="10"/>
                    <a:pt x="181" y="10"/>
                    <a:pt x="182" y="6"/>
                  </a:cubicBezTo>
                  <a:cubicBezTo>
                    <a:pt x="183" y="2"/>
                    <a:pt x="189" y="0"/>
                    <a:pt x="194" y="0"/>
                  </a:cubicBezTo>
                  <a:cubicBezTo>
                    <a:pt x="208" y="0"/>
                    <a:pt x="208" y="0"/>
                    <a:pt x="208" y="0"/>
                  </a:cubicBezTo>
                  <a:cubicBezTo>
                    <a:pt x="213" y="0"/>
                    <a:pt x="219" y="2"/>
                    <a:pt x="220" y="6"/>
                  </a:cubicBezTo>
                  <a:cubicBezTo>
                    <a:pt x="221" y="10"/>
                    <a:pt x="224" y="10"/>
                    <a:pt x="225" y="6"/>
                  </a:cubicBezTo>
                  <a:cubicBezTo>
                    <a:pt x="227" y="2"/>
                    <a:pt x="233" y="0"/>
                    <a:pt x="238" y="0"/>
                  </a:cubicBezTo>
                  <a:cubicBezTo>
                    <a:pt x="385" y="7"/>
                    <a:pt x="385" y="7"/>
                    <a:pt x="385" y="7"/>
                  </a:cubicBezTo>
                  <a:cubicBezTo>
                    <a:pt x="386" y="7"/>
                    <a:pt x="386" y="7"/>
                    <a:pt x="386" y="7"/>
                  </a:cubicBezTo>
                  <a:cubicBezTo>
                    <a:pt x="395" y="8"/>
                    <a:pt x="402" y="15"/>
                    <a:pt x="402" y="2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8" name="Freeform 88"/>
            <p:cNvSpPr>
              <a:spLocks noEditPoints="1"/>
            </p:cNvSpPr>
            <p:nvPr/>
          </p:nvSpPr>
          <p:spPr bwMode="auto">
            <a:xfrm>
              <a:off x="5302250" y="3733801"/>
              <a:ext cx="1587500" cy="227013"/>
            </a:xfrm>
            <a:custGeom>
              <a:avLst/>
              <a:gdLst>
                <a:gd name="T0" fmla="*/ 394 w 420"/>
                <a:gd name="T1" fmla="*/ 60 h 60"/>
                <a:gd name="T2" fmla="*/ 394 w 420"/>
                <a:gd name="T3" fmla="*/ 60 h 60"/>
                <a:gd name="T4" fmla="*/ 391 w 420"/>
                <a:gd name="T5" fmla="*/ 60 h 60"/>
                <a:gd name="T6" fmla="*/ 390 w 420"/>
                <a:gd name="T7" fmla="*/ 60 h 60"/>
                <a:gd name="T8" fmla="*/ 240 w 420"/>
                <a:gd name="T9" fmla="*/ 47 h 60"/>
                <a:gd name="T10" fmla="*/ 240 w 420"/>
                <a:gd name="T11" fmla="*/ 47 h 60"/>
                <a:gd name="T12" fmla="*/ 235 w 420"/>
                <a:gd name="T13" fmla="*/ 49 h 60"/>
                <a:gd name="T14" fmla="*/ 235 w 420"/>
                <a:gd name="T15" fmla="*/ 52 h 60"/>
                <a:gd name="T16" fmla="*/ 230 w 420"/>
                <a:gd name="T17" fmla="*/ 53 h 60"/>
                <a:gd name="T18" fmla="*/ 210 w 420"/>
                <a:gd name="T19" fmla="*/ 59 h 60"/>
                <a:gd name="T20" fmla="*/ 210 w 420"/>
                <a:gd name="T21" fmla="*/ 59 h 60"/>
                <a:gd name="T22" fmla="*/ 190 w 420"/>
                <a:gd name="T23" fmla="*/ 53 h 60"/>
                <a:gd name="T24" fmla="*/ 186 w 420"/>
                <a:gd name="T25" fmla="*/ 52 h 60"/>
                <a:gd name="T26" fmla="*/ 185 w 420"/>
                <a:gd name="T27" fmla="*/ 49 h 60"/>
                <a:gd name="T28" fmla="*/ 180 w 420"/>
                <a:gd name="T29" fmla="*/ 47 h 60"/>
                <a:gd name="T30" fmla="*/ 29 w 420"/>
                <a:gd name="T31" fmla="*/ 60 h 60"/>
                <a:gd name="T32" fmla="*/ 26 w 420"/>
                <a:gd name="T33" fmla="*/ 60 h 60"/>
                <a:gd name="T34" fmla="*/ 0 w 420"/>
                <a:gd name="T35" fmla="*/ 34 h 60"/>
                <a:gd name="T36" fmla="*/ 25 w 420"/>
                <a:gd name="T37" fmla="*/ 8 h 60"/>
                <a:gd name="T38" fmla="*/ 25 w 420"/>
                <a:gd name="T39" fmla="*/ 8 h 60"/>
                <a:gd name="T40" fmla="*/ 173 w 420"/>
                <a:gd name="T41" fmla="*/ 1 h 60"/>
                <a:gd name="T42" fmla="*/ 188 w 420"/>
                <a:gd name="T43" fmla="*/ 5 h 60"/>
                <a:gd name="T44" fmla="*/ 203 w 420"/>
                <a:gd name="T45" fmla="*/ 0 h 60"/>
                <a:gd name="T46" fmla="*/ 217 w 420"/>
                <a:gd name="T47" fmla="*/ 0 h 60"/>
                <a:gd name="T48" fmla="*/ 232 w 420"/>
                <a:gd name="T49" fmla="*/ 5 h 60"/>
                <a:gd name="T50" fmla="*/ 247 w 420"/>
                <a:gd name="T51" fmla="*/ 1 h 60"/>
                <a:gd name="T52" fmla="*/ 395 w 420"/>
                <a:gd name="T53" fmla="*/ 8 h 60"/>
                <a:gd name="T54" fmla="*/ 420 w 420"/>
                <a:gd name="T55" fmla="*/ 34 h 60"/>
                <a:gd name="T56" fmla="*/ 394 w 420"/>
                <a:gd name="T57" fmla="*/ 60 h 60"/>
                <a:gd name="T58" fmla="*/ 26 w 420"/>
                <a:gd name="T59" fmla="*/ 26 h 60"/>
                <a:gd name="T60" fmla="*/ 18 w 420"/>
                <a:gd name="T61" fmla="*/ 34 h 60"/>
                <a:gd name="T62" fmla="*/ 26 w 420"/>
                <a:gd name="T63" fmla="*/ 42 h 60"/>
                <a:gd name="T64" fmla="*/ 26 w 420"/>
                <a:gd name="T65" fmla="*/ 42 h 60"/>
                <a:gd name="T66" fmla="*/ 28 w 420"/>
                <a:gd name="T67" fmla="*/ 42 h 60"/>
                <a:gd name="T68" fmla="*/ 178 w 420"/>
                <a:gd name="T69" fmla="*/ 29 h 60"/>
                <a:gd name="T70" fmla="*/ 180 w 420"/>
                <a:gd name="T71" fmla="*/ 29 h 60"/>
                <a:gd name="T72" fmla="*/ 199 w 420"/>
                <a:gd name="T73" fmla="*/ 36 h 60"/>
                <a:gd name="T74" fmla="*/ 200 w 420"/>
                <a:gd name="T75" fmla="*/ 36 h 60"/>
                <a:gd name="T76" fmla="*/ 202 w 420"/>
                <a:gd name="T77" fmla="*/ 39 h 60"/>
                <a:gd name="T78" fmla="*/ 210 w 420"/>
                <a:gd name="T79" fmla="*/ 41 h 60"/>
                <a:gd name="T80" fmla="*/ 210 w 420"/>
                <a:gd name="T81" fmla="*/ 41 h 60"/>
                <a:gd name="T82" fmla="*/ 218 w 420"/>
                <a:gd name="T83" fmla="*/ 39 h 60"/>
                <a:gd name="T84" fmla="*/ 220 w 420"/>
                <a:gd name="T85" fmla="*/ 36 h 60"/>
                <a:gd name="T86" fmla="*/ 221 w 420"/>
                <a:gd name="T87" fmla="*/ 36 h 60"/>
                <a:gd name="T88" fmla="*/ 242 w 420"/>
                <a:gd name="T89" fmla="*/ 29 h 60"/>
                <a:gd name="T90" fmla="*/ 392 w 420"/>
                <a:gd name="T91" fmla="*/ 42 h 60"/>
                <a:gd name="T92" fmla="*/ 394 w 420"/>
                <a:gd name="T93" fmla="*/ 42 h 60"/>
                <a:gd name="T94" fmla="*/ 402 w 420"/>
                <a:gd name="T95" fmla="*/ 34 h 60"/>
                <a:gd name="T96" fmla="*/ 395 w 420"/>
                <a:gd name="T97" fmla="*/ 26 h 60"/>
                <a:gd name="T98" fmla="*/ 394 w 420"/>
                <a:gd name="T99" fmla="*/ 26 h 60"/>
                <a:gd name="T100" fmla="*/ 246 w 420"/>
                <a:gd name="T101" fmla="*/ 19 h 60"/>
                <a:gd name="T102" fmla="*/ 246 w 420"/>
                <a:gd name="T103" fmla="*/ 19 h 60"/>
                <a:gd name="T104" fmla="*/ 242 w 420"/>
                <a:gd name="T105" fmla="*/ 20 h 60"/>
                <a:gd name="T106" fmla="*/ 231 w 420"/>
                <a:gd name="T107" fmla="*/ 28 h 60"/>
                <a:gd name="T108" fmla="*/ 221 w 420"/>
                <a:gd name="T109" fmla="*/ 20 h 60"/>
                <a:gd name="T110" fmla="*/ 217 w 420"/>
                <a:gd name="T111" fmla="*/ 19 h 60"/>
                <a:gd name="T112" fmla="*/ 203 w 420"/>
                <a:gd name="T113" fmla="*/ 19 h 60"/>
                <a:gd name="T114" fmla="*/ 199 w 420"/>
                <a:gd name="T115" fmla="*/ 20 h 60"/>
                <a:gd name="T116" fmla="*/ 189 w 420"/>
                <a:gd name="T117" fmla="*/ 28 h 60"/>
                <a:gd name="T118" fmla="*/ 178 w 420"/>
                <a:gd name="T119" fmla="*/ 20 h 60"/>
                <a:gd name="T120" fmla="*/ 174 w 420"/>
                <a:gd name="T121" fmla="*/ 19 h 60"/>
                <a:gd name="T122" fmla="*/ 26 w 420"/>
                <a:gd name="T123" fmla="*/ 26 h 60"/>
                <a:gd name="T124" fmla="*/ 26 w 420"/>
                <a:gd name="T125" fmla="*/ 26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20" h="60">
                  <a:moveTo>
                    <a:pt x="394" y="60"/>
                  </a:moveTo>
                  <a:cubicBezTo>
                    <a:pt x="394" y="60"/>
                    <a:pt x="394" y="60"/>
                    <a:pt x="394" y="60"/>
                  </a:cubicBezTo>
                  <a:cubicBezTo>
                    <a:pt x="393" y="60"/>
                    <a:pt x="392" y="60"/>
                    <a:pt x="391" y="60"/>
                  </a:cubicBezTo>
                  <a:cubicBezTo>
                    <a:pt x="390" y="60"/>
                    <a:pt x="390" y="60"/>
                    <a:pt x="390" y="60"/>
                  </a:cubicBezTo>
                  <a:cubicBezTo>
                    <a:pt x="240" y="47"/>
                    <a:pt x="240" y="47"/>
                    <a:pt x="240" y="47"/>
                  </a:cubicBezTo>
                  <a:cubicBezTo>
                    <a:pt x="240" y="47"/>
                    <a:pt x="240" y="47"/>
                    <a:pt x="240" y="47"/>
                  </a:cubicBezTo>
                  <a:cubicBezTo>
                    <a:pt x="238" y="47"/>
                    <a:pt x="236" y="48"/>
                    <a:pt x="235" y="49"/>
                  </a:cubicBezTo>
                  <a:cubicBezTo>
                    <a:pt x="235" y="52"/>
                    <a:pt x="235" y="52"/>
                    <a:pt x="235" y="52"/>
                  </a:cubicBezTo>
                  <a:cubicBezTo>
                    <a:pt x="230" y="53"/>
                    <a:pt x="230" y="53"/>
                    <a:pt x="230" y="53"/>
                  </a:cubicBezTo>
                  <a:cubicBezTo>
                    <a:pt x="225" y="57"/>
                    <a:pt x="218" y="59"/>
                    <a:pt x="210" y="59"/>
                  </a:cubicBezTo>
                  <a:cubicBezTo>
                    <a:pt x="210" y="59"/>
                    <a:pt x="210" y="59"/>
                    <a:pt x="210" y="59"/>
                  </a:cubicBezTo>
                  <a:cubicBezTo>
                    <a:pt x="202" y="59"/>
                    <a:pt x="195" y="57"/>
                    <a:pt x="190" y="53"/>
                  </a:cubicBezTo>
                  <a:cubicBezTo>
                    <a:pt x="186" y="52"/>
                    <a:pt x="186" y="52"/>
                    <a:pt x="186" y="52"/>
                  </a:cubicBezTo>
                  <a:cubicBezTo>
                    <a:pt x="185" y="49"/>
                    <a:pt x="185" y="49"/>
                    <a:pt x="185" y="49"/>
                  </a:cubicBezTo>
                  <a:cubicBezTo>
                    <a:pt x="184" y="48"/>
                    <a:pt x="182" y="47"/>
                    <a:pt x="180" y="47"/>
                  </a:cubicBezTo>
                  <a:cubicBezTo>
                    <a:pt x="29" y="60"/>
                    <a:pt x="29" y="60"/>
                    <a:pt x="29" y="60"/>
                  </a:cubicBezTo>
                  <a:cubicBezTo>
                    <a:pt x="28" y="60"/>
                    <a:pt x="27" y="60"/>
                    <a:pt x="26" y="60"/>
                  </a:cubicBezTo>
                  <a:cubicBezTo>
                    <a:pt x="12" y="60"/>
                    <a:pt x="0" y="48"/>
                    <a:pt x="0" y="34"/>
                  </a:cubicBezTo>
                  <a:cubicBezTo>
                    <a:pt x="0" y="20"/>
                    <a:pt x="11" y="9"/>
                    <a:pt x="25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173" y="1"/>
                    <a:pt x="173" y="1"/>
                    <a:pt x="173" y="1"/>
                  </a:cubicBezTo>
                  <a:cubicBezTo>
                    <a:pt x="178" y="1"/>
                    <a:pt x="184" y="2"/>
                    <a:pt x="188" y="5"/>
                  </a:cubicBezTo>
                  <a:cubicBezTo>
                    <a:pt x="192" y="2"/>
                    <a:pt x="197" y="0"/>
                    <a:pt x="203" y="0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23" y="0"/>
                    <a:pt x="228" y="2"/>
                    <a:pt x="232" y="5"/>
                  </a:cubicBezTo>
                  <a:cubicBezTo>
                    <a:pt x="236" y="2"/>
                    <a:pt x="242" y="1"/>
                    <a:pt x="247" y="1"/>
                  </a:cubicBezTo>
                  <a:cubicBezTo>
                    <a:pt x="395" y="8"/>
                    <a:pt x="395" y="8"/>
                    <a:pt x="395" y="8"/>
                  </a:cubicBezTo>
                  <a:cubicBezTo>
                    <a:pt x="409" y="9"/>
                    <a:pt x="420" y="20"/>
                    <a:pt x="420" y="34"/>
                  </a:cubicBezTo>
                  <a:cubicBezTo>
                    <a:pt x="420" y="48"/>
                    <a:pt x="408" y="60"/>
                    <a:pt x="394" y="60"/>
                  </a:cubicBezTo>
                  <a:close/>
                  <a:moveTo>
                    <a:pt x="26" y="26"/>
                  </a:moveTo>
                  <a:cubicBezTo>
                    <a:pt x="21" y="26"/>
                    <a:pt x="18" y="30"/>
                    <a:pt x="18" y="34"/>
                  </a:cubicBezTo>
                  <a:cubicBezTo>
                    <a:pt x="18" y="38"/>
                    <a:pt x="22" y="42"/>
                    <a:pt x="26" y="42"/>
                  </a:cubicBezTo>
                  <a:cubicBezTo>
                    <a:pt x="26" y="42"/>
                    <a:pt x="26" y="42"/>
                    <a:pt x="26" y="42"/>
                  </a:cubicBezTo>
                  <a:cubicBezTo>
                    <a:pt x="27" y="42"/>
                    <a:pt x="28" y="42"/>
                    <a:pt x="28" y="42"/>
                  </a:cubicBezTo>
                  <a:cubicBezTo>
                    <a:pt x="178" y="29"/>
                    <a:pt x="178" y="29"/>
                    <a:pt x="178" y="29"/>
                  </a:cubicBezTo>
                  <a:cubicBezTo>
                    <a:pt x="179" y="29"/>
                    <a:pt x="179" y="29"/>
                    <a:pt x="180" y="29"/>
                  </a:cubicBezTo>
                  <a:cubicBezTo>
                    <a:pt x="187" y="29"/>
                    <a:pt x="194" y="32"/>
                    <a:pt x="199" y="36"/>
                  </a:cubicBezTo>
                  <a:cubicBezTo>
                    <a:pt x="200" y="36"/>
                    <a:pt x="200" y="36"/>
                    <a:pt x="200" y="36"/>
                  </a:cubicBezTo>
                  <a:cubicBezTo>
                    <a:pt x="202" y="39"/>
                    <a:pt x="202" y="39"/>
                    <a:pt x="202" y="39"/>
                  </a:cubicBezTo>
                  <a:cubicBezTo>
                    <a:pt x="202" y="40"/>
                    <a:pt x="205" y="41"/>
                    <a:pt x="210" y="41"/>
                  </a:cubicBezTo>
                  <a:cubicBezTo>
                    <a:pt x="210" y="41"/>
                    <a:pt x="210" y="41"/>
                    <a:pt x="210" y="41"/>
                  </a:cubicBezTo>
                  <a:cubicBezTo>
                    <a:pt x="215" y="41"/>
                    <a:pt x="218" y="40"/>
                    <a:pt x="218" y="39"/>
                  </a:cubicBezTo>
                  <a:cubicBezTo>
                    <a:pt x="220" y="36"/>
                    <a:pt x="220" y="36"/>
                    <a:pt x="220" y="36"/>
                  </a:cubicBezTo>
                  <a:cubicBezTo>
                    <a:pt x="221" y="36"/>
                    <a:pt x="221" y="36"/>
                    <a:pt x="221" y="36"/>
                  </a:cubicBezTo>
                  <a:cubicBezTo>
                    <a:pt x="227" y="32"/>
                    <a:pt x="235" y="29"/>
                    <a:pt x="242" y="29"/>
                  </a:cubicBezTo>
                  <a:cubicBezTo>
                    <a:pt x="392" y="42"/>
                    <a:pt x="392" y="42"/>
                    <a:pt x="392" y="42"/>
                  </a:cubicBezTo>
                  <a:cubicBezTo>
                    <a:pt x="392" y="42"/>
                    <a:pt x="393" y="42"/>
                    <a:pt x="394" y="42"/>
                  </a:cubicBezTo>
                  <a:cubicBezTo>
                    <a:pt x="398" y="42"/>
                    <a:pt x="402" y="38"/>
                    <a:pt x="402" y="34"/>
                  </a:cubicBezTo>
                  <a:cubicBezTo>
                    <a:pt x="402" y="30"/>
                    <a:pt x="399" y="26"/>
                    <a:pt x="395" y="26"/>
                  </a:cubicBezTo>
                  <a:cubicBezTo>
                    <a:pt x="394" y="26"/>
                    <a:pt x="394" y="26"/>
                    <a:pt x="394" y="26"/>
                  </a:cubicBezTo>
                  <a:cubicBezTo>
                    <a:pt x="246" y="19"/>
                    <a:pt x="246" y="19"/>
                    <a:pt x="246" y="19"/>
                  </a:cubicBezTo>
                  <a:cubicBezTo>
                    <a:pt x="246" y="19"/>
                    <a:pt x="246" y="19"/>
                    <a:pt x="246" y="19"/>
                  </a:cubicBezTo>
                  <a:cubicBezTo>
                    <a:pt x="244" y="19"/>
                    <a:pt x="243" y="20"/>
                    <a:pt x="242" y="20"/>
                  </a:cubicBezTo>
                  <a:cubicBezTo>
                    <a:pt x="239" y="27"/>
                    <a:pt x="234" y="28"/>
                    <a:pt x="231" y="28"/>
                  </a:cubicBezTo>
                  <a:cubicBezTo>
                    <a:pt x="227" y="28"/>
                    <a:pt x="223" y="25"/>
                    <a:pt x="221" y="20"/>
                  </a:cubicBezTo>
                  <a:cubicBezTo>
                    <a:pt x="220" y="19"/>
                    <a:pt x="219" y="19"/>
                    <a:pt x="217" y="19"/>
                  </a:cubicBezTo>
                  <a:cubicBezTo>
                    <a:pt x="203" y="19"/>
                    <a:pt x="203" y="19"/>
                    <a:pt x="203" y="19"/>
                  </a:cubicBezTo>
                  <a:cubicBezTo>
                    <a:pt x="201" y="19"/>
                    <a:pt x="200" y="19"/>
                    <a:pt x="199" y="20"/>
                  </a:cubicBezTo>
                  <a:cubicBezTo>
                    <a:pt x="197" y="25"/>
                    <a:pt x="193" y="28"/>
                    <a:pt x="189" y="28"/>
                  </a:cubicBezTo>
                  <a:cubicBezTo>
                    <a:pt x="186" y="28"/>
                    <a:pt x="181" y="27"/>
                    <a:pt x="178" y="20"/>
                  </a:cubicBezTo>
                  <a:cubicBezTo>
                    <a:pt x="177" y="20"/>
                    <a:pt x="176" y="19"/>
                    <a:pt x="174" y="19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6" y="26"/>
                    <a:pt x="26" y="26"/>
                    <a:pt x="26" y="2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9" name="Freeform 89"/>
            <p:cNvSpPr/>
            <p:nvPr/>
          </p:nvSpPr>
          <p:spPr bwMode="auto">
            <a:xfrm>
              <a:off x="5354638" y="3525838"/>
              <a:ext cx="669925" cy="163513"/>
            </a:xfrm>
            <a:custGeom>
              <a:avLst/>
              <a:gdLst>
                <a:gd name="T0" fmla="*/ 169 w 177"/>
                <a:gd name="T1" fmla="*/ 37 h 43"/>
                <a:gd name="T2" fmla="*/ 168 w 177"/>
                <a:gd name="T3" fmla="*/ 36 h 43"/>
                <a:gd name="T4" fmla="*/ 92 w 177"/>
                <a:gd name="T5" fmla="*/ 1 h 43"/>
                <a:gd name="T6" fmla="*/ 75 w 177"/>
                <a:gd name="T7" fmla="*/ 0 h 43"/>
                <a:gd name="T8" fmla="*/ 18 w 177"/>
                <a:gd name="T9" fmla="*/ 15 h 43"/>
                <a:gd name="T10" fmla="*/ 3 w 177"/>
                <a:gd name="T11" fmla="*/ 29 h 43"/>
                <a:gd name="T12" fmla="*/ 1 w 177"/>
                <a:gd name="T13" fmla="*/ 39 h 43"/>
                <a:gd name="T14" fmla="*/ 9 w 177"/>
                <a:gd name="T15" fmla="*/ 43 h 43"/>
                <a:gd name="T16" fmla="*/ 177 w 177"/>
                <a:gd name="T17" fmla="*/ 43 h 43"/>
                <a:gd name="T18" fmla="*/ 169 w 177"/>
                <a:gd name="T19" fmla="*/ 37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7" h="43">
                  <a:moveTo>
                    <a:pt x="169" y="37"/>
                  </a:moveTo>
                  <a:cubicBezTo>
                    <a:pt x="168" y="36"/>
                    <a:pt x="168" y="36"/>
                    <a:pt x="168" y="36"/>
                  </a:cubicBezTo>
                  <a:cubicBezTo>
                    <a:pt x="141" y="16"/>
                    <a:pt x="115" y="5"/>
                    <a:pt x="92" y="1"/>
                  </a:cubicBezTo>
                  <a:cubicBezTo>
                    <a:pt x="87" y="1"/>
                    <a:pt x="81" y="0"/>
                    <a:pt x="75" y="0"/>
                  </a:cubicBezTo>
                  <a:cubicBezTo>
                    <a:pt x="40" y="0"/>
                    <a:pt x="18" y="15"/>
                    <a:pt x="18" y="15"/>
                  </a:cubicBezTo>
                  <a:cubicBezTo>
                    <a:pt x="16" y="16"/>
                    <a:pt x="6" y="23"/>
                    <a:pt x="3" y="29"/>
                  </a:cubicBezTo>
                  <a:cubicBezTo>
                    <a:pt x="1" y="33"/>
                    <a:pt x="0" y="36"/>
                    <a:pt x="1" y="39"/>
                  </a:cubicBezTo>
                  <a:cubicBezTo>
                    <a:pt x="3" y="42"/>
                    <a:pt x="5" y="43"/>
                    <a:pt x="9" y="43"/>
                  </a:cubicBezTo>
                  <a:cubicBezTo>
                    <a:pt x="177" y="43"/>
                    <a:pt x="177" y="43"/>
                    <a:pt x="177" y="43"/>
                  </a:cubicBezTo>
                  <a:cubicBezTo>
                    <a:pt x="174" y="40"/>
                    <a:pt x="170" y="37"/>
                    <a:pt x="169" y="3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0" name="Freeform 90"/>
            <p:cNvSpPr/>
            <p:nvPr/>
          </p:nvSpPr>
          <p:spPr bwMode="auto">
            <a:xfrm>
              <a:off x="6175375" y="3063876"/>
              <a:ext cx="654050" cy="571500"/>
            </a:xfrm>
            <a:custGeom>
              <a:avLst/>
              <a:gdLst>
                <a:gd name="T0" fmla="*/ 171 w 173"/>
                <a:gd name="T1" fmla="*/ 114 h 151"/>
                <a:gd name="T2" fmla="*/ 157 w 173"/>
                <a:gd name="T3" fmla="*/ 87 h 151"/>
                <a:gd name="T4" fmla="*/ 157 w 173"/>
                <a:gd name="T5" fmla="*/ 86 h 151"/>
                <a:gd name="T6" fmla="*/ 123 w 173"/>
                <a:gd name="T7" fmla="*/ 21 h 151"/>
                <a:gd name="T8" fmla="*/ 116 w 173"/>
                <a:gd name="T9" fmla="*/ 8 h 151"/>
                <a:gd name="T10" fmla="*/ 115 w 173"/>
                <a:gd name="T11" fmla="*/ 7 h 151"/>
                <a:gd name="T12" fmla="*/ 87 w 173"/>
                <a:gd name="T13" fmla="*/ 0 h 151"/>
                <a:gd name="T14" fmla="*/ 101 w 173"/>
                <a:gd name="T15" fmla="*/ 24 h 151"/>
                <a:gd name="T16" fmla="*/ 103 w 173"/>
                <a:gd name="T17" fmla="*/ 45 h 151"/>
                <a:gd name="T18" fmla="*/ 88 w 173"/>
                <a:gd name="T19" fmla="*/ 59 h 151"/>
                <a:gd name="T20" fmla="*/ 38 w 173"/>
                <a:gd name="T21" fmla="*/ 87 h 151"/>
                <a:gd name="T22" fmla="*/ 1 w 173"/>
                <a:gd name="T23" fmla="*/ 149 h 151"/>
                <a:gd name="T24" fmla="*/ 0 w 173"/>
                <a:gd name="T25" fmla="*/ 151 h 151"/>
                <a:gd name="T26" fmla="*/ 1 w 173"/>
                <a:gd name="T27" fmla="*/ 151 h 151"/>
                <a:gd name="T28" fmla="*/ 9 w 173"/>
                <a:gd name="T29" fmla="*/ 146 h 151"/>
                <a:gd name="T30" fmla="*/ 86 w 173"/>
                <a:gd name="T31" fmla="*/ 112 h 151"/>
                <a:gd name="T32" fmla="*/ 113 w 173"/>
                <a:gd name="T33" fmla="*/ 109 h 151"/>
                <a:gd name="T34" fmla="*/ 165 w 173"/>
                <a:gd name="T35" fmla="*/ 120 h 151"/>
                <a:gd name="T36" fmla="*/ 169 w 173"/>
                <a:gd name="T37" fmla="*/ 121 h 151"/>
                <a:gd name="T38" fmla="*/ 172 w 173"/>
                <a:gd name="T39" fmla="*/ 120 h 151"/>
                <a:gd name="T40" fmla="*/ 171 w 173"/>
                <a:gd name="T41" fmla="*/ 114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73" h="151">
                  <a:moveTo>
                    <a:pt x="171" y="114"/>
                  </a:moveTo>
                  <a:cubicBezTo>
                    <a:pt x="157" y="87"/>
                    <a:pt x="157" y="87"/>
                    <a:pt x="157" y="87"/>
                  </a:cubicBezTo>
                  <a:cubicBezTo>
                    <a:pt x="157" y="86"/>
                    <a:pt x="157" y="86"/>
                    <a:pt x="157" y="86"/>
                  </a:cubicBezTo>
                  <a:cubicBezTo>
                    <a:pt x="123" y="21"/>
                    <a:pt x="123" y="21"/>
                    <a:pt x="123" y="21"/>
                  </a:cubicBezTo>
                  <a:cubicBezTo>
                    <a:pt x="120" y="17"/>
                    <a:pt x="117" y="11"/>
                    <a:pt x="116" y="8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5" y="7"/>
                    <a:pt x="101" y="0"/>
                    <a:pt x="87" y="0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5" y="31"/>
                    <a:pt x="105" y="38"/>
                    <a:pt x="103" y="45"/>
                  </a:cubicBezTo>
                  <a:cubicBezTo>
                    <a:pt x="100" y="51"/>
                    <a:pt x="95" y="56"/>
                    <a:pt x="88" y="59"/>
                  </a:cubicBezTo>
                  <a:cubicBezTo>
                    <a:pt x="85" y="60"/>
                    <a:pt x="56" y="71"/>
                    <a:pt x="38" y="87"/>
                  </a:cubicBezTo>
                  <a:cubicBezTo>
                    <a:pt x="19" y="105"/>
                    <a:pt x="8" y="123"/>
                    <a:pt x="1" y="149"/>
                  </a:cubicBezTo>
                  <a:cubicBezTo>
                    <a:pt x="0" y="151"/>
                    <a:pt x="0" y="151"/>
                    <a:pt x="0" y="151"/>
                  </a:cubicBezTo>
                  <a:cubicBezTo>
                    <a:pt x="0" y="151"/>
                    <a:pt x="1" y="151"/>
                    <a:pt x="1" y="151"/>
                  </a:cubicBezTo>
                  <a:cubicBezTo>
                    <a:pt x="3" y="149"/>
                    <a:pt x="6" y="147"/>
                    <a:pt x="9" y="146"/>
                  </a:cubicBezTo>
                  <a:cubicBezTo>
                    <a:pt x="9" y="146"/>
                    <a:pt x="42" y="125"/>
                    <a:pt x="86" y="112"/>
                  </a:cubicBezTo>
                  <a:cubicBezTo>
                    <a:pt x="95" y="110"/>
                    <a:pt x="104" y="109"/>
                    <a:pt x="113" y="109"/>
                  </a:cubicBezTo>
                  <a:cubicBezTo>
                    <a:pt x="141" y="109"/>
                    <a:pt x="165" y="120"/>
                    <a:pt x="165" y="120"/>
                  </a:cubicBezTo>
                  <a:cubicBezTo>
                    <a:pt x="167" y="121"/>
                    <a:pt x="168" y="121"/>
                    <a:pt x="169" y="121"/>
                  </a:cubicBezTo>
                  <a:cubicBezTo>
                    <a:pt x="171" y="121"/>
                    <a:pt x="172" y="120"/>
                    <a:pt x="172" y="120"/>
                  </a:cubicBezTo>
                  <a:cubicBezTo>
                    <a:pt x="173" y="118"/>
                    <a:pt x="172" y="116"/>
                    <a:pt x="171" y="11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4100" name="文本框 11"/>
          <p:cNvSpPr txBox="1"/>
          <p:nvPr/>
        </p:nvSpPr>
        <p:spPr>
          <a:xfrm>
            <a:off x="1738313" y="588963"/>
            <a:ext cx="1108075" cy="646112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pPr>
              <a:buFontTx/>
            </a:pPr>
            <a:r>
              <a:rPr lang="zh-CN" altLang="en-US" sz="36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目录</a:t>
            </a:r>
            <a:endParaRPr lang="zh-CN" altLang="en-US" sz="36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4101" name="图片 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26188" y="5200650"/>
            <a:ext cx="5865812" cy="1657350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4102" name="组合 38"/>
          <p:cNvGrpSpPr/>
          <p:nvPr/>
        </p:nvGrpSpPr>
        <p:grpSpPr>
          <a:xfrm>
            <a:off x="9532938" y="2211388"/>
            <a:ext cx="1277937" cy="1277937"/>
            <a:chOff x="9444839" y="2234042"/>
            <a:chExt cx="1607262" cy="1607262"/>
          </a:xfrm>
        </p:grpSpPr>
        <p:sp>
          <p:nvSpPr>
            <p:cNvPr id="29" name="椭圆 28"/>
            <p:cNvSpPr/>
            <p:nvPr/>
          </p:nvSpPr>
          <p:spPr>
            <a:xfrm>
              <a:off x="9444839" y="2234042"/>
              <a:ext cx="1607262" cy="1607262"/>
            </a:xfrm>
            <a:prstGeom prst="ellipse">
              <a:avLst/>
            </a:prstGeom>
            <a:solidFill>
              <a:srgbClr val="4B649F"/>
            </a:solidFill>
            <a:ln w="19050">
              <a:solidFill>
                <a:srgbClr val="4B649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4" name="椭圆 33"/>
            <p:cNvSpPr/>
            <p:nvPr/>
          </p:nvSpPr>
          <p:spPr>
            <a:xfrm>
              <a:off x="9554651" y="2343854"/>
              <a:ext cx="1387637" cy="1387637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4B649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0" name="KSO_Shape"/>
            <p:cNvSpPr/>
            <p:nvPr/>
          </p:nvSpPr>
          <p:spPr bwMode="auto">
            <a:xfrm>
              <a:off x="9828186" y="2675290"/>
              <a:ext cx="840568" cy="724766"/>
            </a:xfrm>
            <a:custGeom>
              <a:avLst/>
              <a:gdLst>
                <a:gd name="T0" fmla="*/ 1814848 w 5325"/>
                <a:gd name="T1" fmla="*/ 1012065 h 4595"/>
                <a:gd name="T2" fmla="*/ 90510 w 5325"/>
                <a:gd name="T3" fmla="*/ 0 h 4595"/>
                <a:gd name="T4" fmla="*/ 0 w 5325"/>
                <a:gd name="T5" fmla="*/ 1012065 h 4595"/>
                <a:gd name="T6" fmla="*/ 459346 w 5325"/>
                <a:gd name="T7" fmla="*/ 1169473 h 4595"/>
                <a:gd name="T8" fmla="*/ 502276 w 5325"/>
                <a:gd name="T9" fmla="*/ 1643845 h 4595"/>
                <a:gd name="T10" fmla="*/ 630349 w 5325"/>
                <a:gd name="T11" fmla="*/ 1169473 h 4595"/>
                <a:gd name="T12" fmla="*/ 1275366 w 5325"/>
                <a:gd name="T13" fmla="*/ 1169473 h 4595"/>
                <a:gd name="T14" fmla="*/ 1403439 w 5325"/>
                <a:gd name="T15" fmla="*/ 1643845 h 4595"/>
                <a:gd name="T16" fmla="*/ 1446011 w 5325"/>
                <a:gd name="T17" fmla="*/ 1169473 h 4595"/>
                <a:gd name="T18" fmla="*/ 1905000 w 5325"/>
                <a:gd name="T19" fmla="*/ 1012065 h 4595"/>
                <a:gd name="T20" fmla="*/ 1653862 w 5325"/>
                <a:gd name="T21" fmla="*/ 977363 h 4595"/>
                <a:gd name="T22" fmla="*/ 1653504 w 5325"/>
                <a:gd name="T23" fmla="*/ 984518 h 4595"/>
                <a:gd name="T24" fmla="*/ 1651000 w 5325"/>
                <a:gd name="T25" fmla="*/ 990958 h 4595"/>
                <a:gd name="T26" fmla="*/ 1648138 w 5325"/>
                <a:gd name="T27" fmla="*/ 996682 h 4595"/>
                <a:gd name="T28" fmla="*/ 1643845 w 5325"/>
                <a:gd name="T29" fmla="*/ 1002048 h 4595"/>
                <a:gd name="T30" fmla="*/ 1638837 w 5325"/>
                <a:gd name="T31" fmla="*/ 1005983 h 4595"/>
                <a:gd name="T32" fmla="*/ 1632755 w 5325"/>
                <a:gd name="T33" fmla="*/ 1009561 h 4595"/>
                <a:gd name="T34" fmla="*/ 1626673 w 5325"/>
                <a:gd name="T35" fmla="*/ 1011349 h 4595"/>
                <a:gd name="T36" fmla="*/ 1619518 w 5325"/>
                <a:gd name="T37" fmla="*/ 1012065 h 4595"/>
                <a:gd name="T38" fmla="*/ 1149439 w 5325"/>
                <a:gd name="T39" fmla="*/ 1012065 h 4595"/>
                <a:gd name="T40" fmla="*/ 1142642 w 5325"/>
                <a:gd name="T41" fmla="*/ 1011349 h 4595"/>
                <a:gd name="T42" fmla="*/ 1135845 w 5325"/>
                <a:gd name="T43" fmla="*/ 1009561 h 4595"/>
                <a:gd name="T44" fmla="*/ 1130121 w 5325"/>
                <a:gd name="T45" fmla="*/ 1005983 h 4595"/>
                <a:gd name="T46" fmla="*/ 1125470 w 5325"/>
                <a:gd name="T47" fmla="*/ 1002048 h 4595"/>
                <a:gd name="T48" fmla="*/ 1120820 w 5325"/>
                <a:gd name="T49" fmla="*/ 996682 h 4595"/>
                <a:gd name="T50" fmla="*/ 1117958 w 5325"/>
                <a:gd name="T51" fmla="*/ 990958 h 4595"/>
                <a:gd name="T52" fmla="*/ 1115811 w 5325"/>
                <a:gd name="T53" fmla="*/ 984518 h 4595"/>
                <a:gd name="T54" fmla="*/ 1115454 w 5325"/>
                <a:gd name="T55" fmla="*/ 977363 h 4595"/>
                <a:gd name="T56" fmla="*/ 1115454 w 5325"/>
                <a:gd name="T57" fmla="*/ 731592 h 4595"/>
                <a:gd name="T58" fmla="*/ 1115811 w 5325"/>
                <a:gd name="T59" fmla="*/ 724437 h 4595"/>
                <a:gd name="T60" fmla="*/ 1117958 w 5325"/>
                <a:gd name="T61" fmla="*/ 718355 h 4595"/>
                <a:gd name="T62" fmla="*/ 1120820 w 5325"/>
                <a:gd name="T63" fmla="*/ 712273 h 4595"/>
                <a:gd name="T64" fmla="*/ 1125470 w 5325"/>
                <a:gd name="T65" fmla="*/ 707265 h 4595"/>
                <a:gd name="T66" fmla="*/ 1130121 w 5325"/>
                <a:gd name="T67" fmla="*/ 702972 h 4595"/>
                <a:gd name="T68" fmla="*/ 1135845 w 5325"/>
                <a:gd name="T69" fmla="*/ 699752 h 4595"/>
                <a:gd name="T70" fmla="*/ 1142642 w 5325"/>
                <a:gd name="T71" fmla="*/ 697606 h 4595"/>
                <a:gd name="T72" fmla="*/ 1149439 w 5325"/>
                <a:gd name="T73" fmla="*/ 697248 h 4595"/>
                <a:gd name="T74" fmla="*/ 1619518 w 5325"/>
                <a:gd name="T75" fmla="*/ 697248 h 4595"/>
                <a:gd name="T76" fmla="*/ 1626673 w 5325"/>
                <a:gd name="T77" fmla="*/ 697606 h 4595"/>
                <a:gd name="T78" fmla="*/ 1632755 w 5325"/>
                <a:gd name="T79" fmla="*/ 699752 h 4595"/>
                <a:gd name="T80" fmla="*/ 1638837 w 5325"/>
                <a:gd name="T81" fmla="*/ 702972 h 4595"/>
                <a:gd name="T82" fmla="*/ 1643845 w 5325"/>
                <a:gd name="T83" fmla="*/ 707265 h 4595"/>
                <a:gd name="T84" fmla="*/ 1648138 w 5325"/>
                <a:gd name="T85" fmla="*/ 712273 h 4595"/>
                <a:gd name="T86" fmla="*/ 1651000 w 5325"/>
                <a:gd name="T87" fmla="*/ 718355 h 4595"/>
                <a:gd name="T88" fmla="*/ 1653504 w 5325"/>
                <a:gd name="T89" fmla="*/ 724437 h 4595"/>
                <a:gd name="T90" fmla="*/ 1653862 w 5325"/>
                <a:gd name="T91" fmla="*/ 731592 h 4595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5325" h="4595">
                  <a:moveTo>
                    <a:pt x="5325" y="2829"/>
                  </a:moveTo>
                  <a:lnTo>
                    <a:pt x="5073" y="2829"/>
                  </a:lnTo>
                  <a:lnTo>
                    <a:pt x="5073" y="0"/>
                  </a:lnTo>
                  <a:lnTo>
                    <a:pt x="253" y="0"/>
                  </a:lnTo>
                  <a:lnTo>
                    <a:pt x="253" y="2829"/>
                  </a:lnTo>
                  <a:lnTo>
                    <a:pt x="0" y="2829"/>
                  </a:lnTo>
                  <a:lnTo>
                    <a:pt x="0" y="3269"/>
                  </a:lnTo>
                  <a:lnTo>
                    <a:pt x="1284" y="3269"/>
                  </a:lnTo>
                  <a:lnTo>
                    <a:pt x="926" y="4595"/>
                  </a:lnTo>
                  <a:lnTo>
                    <a:pt x="1404" y="4595"/>
                  </a:lnTo>
                  <a:lnTo>
                    <a:pt x="1762" y="3269"/>
                  </a:lnTo>
                  <a:lnTo>
                    <a:pt x="3565" y="3269"/>
                  </a:lnTo>
                  <a:lnTo>
                    <a:pt x="3764" y="4009"/>
                  </a:lnTo>
                  <a:lnTo>
                    <a:pt x="3923" y="4595"/>
                  </a:lnTo>
                  <a:lnTo>
                    <a:pt x="4400" y="4595"/>
                  </a:lnTo>
                  <a:lnTo>
                    <a:pt x="4042" y="3269"/>
                  </a:lnTo>
                  <a:lnTo>
                    <a:pt x="5325" y="3269"/>
                  </a:lnTo>
                  <a:lnTo>
                    <a:pt x="5325" y="2829"/>
                  </a:lnTo>
                  <a:close/>
                  <a:moveTo>
                    <a:pt x="4623" y="2732"/>
                  </a:moveTo>
                  <a:lnTo>
                    <a:pt x="4623" y="2732"/>
                  </a:lnTo>
                  <a:lnTo>
                    <a:pt x="4623" y="2742"/>
                  </a:lnTo>
                  <a:lnTo>
                    <a:pt x="4622" y="2752"/>
                  </a:lnTo>
                  <a:lnTo>
                    <a:pt x="4619" y="2760"/>
                  </a:lnTo>
                  <a:lnTo>
                    <a:pt x="4615" y="2770"/>
                  </a:lnTo>
                  <a:lnTo>
                    <a:pt x="4612" y="2779"/>
                  </a:lnTo>
                  <a:lnTo>
                    <a:pt x="4607" y="2786"/>
                  </a:lnTo>
                  <a:lnTo>
                    <a:pt x="4601" y="2794"/>
                  </a:lnTo>
                  <a:lnTo>
                    <a:pt x="4595" y="2801"/>
                  </a:lnTo>
                  <a:lnTo>
                    <a:pt x="4588" y="2807"/>
                  </a:lnTo>
                  <a:lnTo>
                    <a:pt x="4581" y="2812"/>
                  </a:lnTo>
                  <a:lnTo>
                    <a:pt x="4573" y="2817"/>
                  </a:lnTo>
                  <a:lnTo>
                    <a:pt x="4564" y="2822"/>
                  </a:lnTo>
                  <a:lnTo>
                    <a:pt x="4555" y="2824"/>
                  </a:lnTo>
                  <a:lnTo>
                    <a:pt x="4547" y="2827"/>
                  </a:lnTo>
                  <a:lnTo>
                    <a:pt x="4537" y="2828"/>
                  </a:lnTo>
                  <a:lnTo>
                    <a:pt x="4527" y="2829"/>
                  </a:lnTo>
                  <a:lnTo>
                    <a:pt x="3213" y="2829"/>
                  </a:lnTo>
                  <a:lnTo>
                    <a:pt x="3203" y="2828"/>
                  </a:lnTo>
                  <a:lnTo>
                    <a:pt x="3194" y="2827"/>
                  </a:lnTo>
                  <a:lnTo>
                    <a:pt x="3185" y="2824"/>
                  </a:lnTo>
                  <a:lnTo>
                    <a:pt x="3175" y="2822"/>
                  </a:lnTo>
                  <a:lnTo>
                    <a:pt x="3168" y="2817"/>
                  </a:lnTo>
                  <a:lnTo>
                    <a:pt x="3159" y="2812"/>
                  </a:lnTo>
                  <a:lnTo>
                    <a:pt x="3152" y="2807"/>
                  </a:lnTo>
                  <a:lnTo>
                    <a:pt x="3146" y="2801"/>
                  </a:lnTo>
                  <a:lnTo>
                    <a:pt x="3140" y="2794"/>
                  </a:lnTo>
                  <a:lnTo>
                    <a:pt x="3133" y="2786"/>
                  </a:lnTo>
                  <a:lnTo>
                    <a:pt x="3129" y="2779"/>
                  </a:lnTo>
                  <a:lnTo>
                    <a:pt x="3125" y="2770"/>
                  </a:lnTo>
                  <a:lnTo>
                    <a:pt x="3121" y="2760"/>
                  </a:lnTo>
                  <a:lnTo>
                    <a:pt x="3119" y="2752"/>
                  </a:lnTo>
                  <a:lnTo>
                    <a:pt x="3118" y="2742"/>
                  </a:lnTo>
                  <a:lnTo>
                    <a:pt x="3118" y="2732"/>
                  </a:lnTo>
                  <a:lnTo>
                    <a:pt x="3118" y="2045"/>
                  </a:lnTo>
                  <a:lnTo>
                    <a:pt x="3118" y="2035"/>
                  </a:lnTo>
                  <a:lnTo>
                    <a:pt x="3119" y="2025"/>
                  </a:lnTo>
                  <a:lnTo>
                    <a:pt x="3121" y="2016"/>
                  </a:lnTo>
                  <a:lnTo>
                    <a:pt x="3125" y="2008"/>
                  </a:lnTo>
                  <a:lnTo>
                    <a:pt x="3129" y="1999"/>
                  </a:lnTo>
                  <a:lnTo>
                    <a:pt x="3133" y="1991"/>
                  </a:lnTo>
                  <a:lnTo>
                    <a:pt x="3140" y="1983"/>
                  </a:lnTo>
                  <a:lnTo>
                    <a:pt x="3146" y="1977"/>
                  </a:lnTo>
                  <a:lnTo>
                    <a:pt x="3152" y="1971"/>
                  </a:lnTo>
                  <a:lnTo>
                    <a:pt x="3159" y="1965"/>
                  </a:lnTo>
                  <a:lnTo>
                    <a:pt x="3168" y="1960"/>
                  </a:lnTo>
                  <a:lnTo>
                    <a:pt x="3175" y="1956"/>
                  </a:lnTo>
                  <a:lnTo>
                    <a:pt x="3185" y="1953"/>
                  </a:lnTo>
                  <a:lnTo>
                    <a:pt x="3194" y="1950"/>
                  </a:lnTo>
                  <a:lnTo>
                    <a:pt x="3203" y="1949"/>
                  </a:lnTo>
                  <a:lnTo>
                    <a:pt x="3213" y="1949"/>
                  </a:lnTo>
                  <a:lnTo>
                    <a:pt x="4527" y="1949"/>
                  </a:lnTo>
                  <a:lnTo>
                    <a:pt x="4537" y="1949"/>
                  </a:lnTo>
                  <a:lnTo>
                    <a:pt x="4547" y="1950"/>
                  </a:lnTo>
                  <a:lnTo>
                    <a:pt x="4555" y="1953"/>
                  </a:lnTo>
                  <a:lnTo>
                    <a:pt x="4564" y="1956"/>
                  </a:lnTo>
                  <a:lnTo>
                    <a:pt x="4573" y="1960"/>
                  </a:lnTo>
                  <a:lnTo>
                    <a:pt x="4581" y="1965"/>
                  </a:lnTo>
                  <a:lnTo>
                    <a:pt x="4588" y="1971"/>
                  </a:lnTo>
                  <a:lnTo>
                    <a:pt x="4595" y="1977"/>
                  </a:lnTo>
                  <a:lnTo>
                    <a:pt x="4601" y="1983"/>
                  </a:lnTo>
                  <a:lnTo>
                    <a:pt x="4607" y="1991"/>
                  </a:lnTo>
                  <a:lnTo>
                    <a:pt x="4612" y="1999"/>
                  </a:lnTo>
                  <a:lnTo>
                    <a:pt x="4615" y="2008"/>
                  </a:lnTo>
                  <a:lnTo>
                    <a:pt x="4619" y="2016"/>
                  </a:lnTo>
                  <a:lnTo>
                    <a:pt x="4622" y="2025"/>
                  </a:lnTo>
                  <a:lnTo>
                    <a:pt x="4623" y="2035"/>
                  </a:lnTo>
                  <a:lnTo>
                    <a:pt x="4623" y="2045"/>
                  </a:lnTo>
                  <a:lnTo>
                    <a:pt x="4623" y="2732"/>
                  </a:lnTo>
                  <a:close/>
                </a:path>
              </a:pathLst>
            </a:custGeom>
            <a:solidFill>
              <a:srgbClr val="4B649F"/>
            </a:solidFill>
            <a:ln>
              <a:noFill/>
            </a:ln>
          </p:spPr>
          <p:txBody>
            <a:bodyPr bIns="720000"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4106" name="组合 36"/>
          <p:cNvGrpSpPr/>
          <p:nvPr/>
        </p:nvGrpSpPr>
        <p:grpSpPr>
          <a:xfrm>
            <a:off x="7489825" y="2185988"/>
            <a:ext cx="1277938" cy="1277937"/>
            <a:chOff x="5288161" y="2234042"/>
            <a:chExt cx="1607262" cy="1607262"/>
          </a:xfrm>
        </p:grpSpPr>
        <p:sp>
          <p:nvSpPr>
            <p:cNvPr id="27" name="椭圆 26"/>
            <p:cNvSpPr/>
            <p:nvPr/>
          </p:nvSpPr>
          <p:spPr>
            <a:xfrm>
              <a:off x="5288161" y="2234042"/>
              <a:ext cx="1607262" cy="1607262"/>
            </a:xfrm>
            <a:prstGeom prst="ellipse">
              <a:avLst/>
            </a:prstGeom>
            <a:solidFill>
              <a:srgbClr val="4B649F"/>
            </a:solidFill>
            <a:ln w="19050">
              <a:solidFill>
                <a:srgbClr val="4B649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2" name="椭圆 31"/>
            <p:cNvSpPr/>
            <p:nvPr/>
          </p:nvSpPr>
          <p:spPr>
            <a:xfrm>
              <a:off x="5397975" y="2335868"/>
              <a:ext cx="1387635" cy="1387637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4B649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109" name="KSO_Shape"/>
            <p:cNvSpPr/>
            <p:nvPr/>
          </p:nvSpPr>
          <p:spPr>
            <a:xfrm>
              <a:off x="5547153" y="2697761"/>
              <a:ext cx="1089278" cy="662788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pathLst>
                <a:path w="3931" h="2392">
                  <a:moveTo>
                    <a:pt x="3046" y="1287"/>
                  </a:moveTo>
                  <a:cubicBezTo>
                    <a:pt x="3046" y="1287"/>
                    <a:pt x="2618" y="850"/>
                    <a:pt x="2027" y="850"/>
                  </a:cubicBezTo>
                  <a:cubicBezTo>
                    <a:pt x="1450" y="850"/>
                    <a:pt x="880" y="1287"/>
                    <a:pt x="880" y="1287"/>
                  </a:cubicBezTo>
                  <a:cubicBezTo>
                    <a:pt x="560" y="1154"/>
                    <a:pt x="560" y="1154"/>
                    <a:pt x="560" y="1154"/>
                  </a:cubicBezTo>
                  <a:cubicBezTo>
                    <a:pt x="560" y="1546"/>
                    <a:pt x="560" y="1546"/>
                    <a:pt x="560" y="1546"/>
                  </a:cubicBezTo>
                  <a:cubicBezTo>
                    <a:pt x="610" y="1563"/>
                    <a:pt x="647" y="1610"/>
                    <a:pt x="647" y="1666"/>
                  </a:cubicBezTo>
                  <a:cubicBezTo>
                    <a:pt x="647" y="1723"/>
                    <a:pt x="609" y="1769"/>
                    <a:pt x="558" y="1786"/>
                  </a:cubicBezTo>
                  <a:cubicBezTo>
                    <a:pt x="653" y="2208"/>
                    <a:pt x="653" y="2208"/>
                    <a:pt x="653" y="2208"/>
                  </a:cubicBezTo>
                  <a:cubicBezTo>
                    <a:pt x="373" y="2208"/>
                    <a:pt x="373" y="2208"/>
                    <a:pt x="373" y="2208"/>
                  </a:cubicBezTo>
                  <a:cubicBezTo>
                    <a:pt x="469" y="1784"/>
                    <a:pt x="469" y="1784"/>
                    <a:pt x="469" y="1784"/>
                  </a:cubicBezTo>
                  <a:cubicBezTo>
                    <a:pt x="423" y="1764"/>
                    <a:pt x="391" y="1719"/>
                    <a:pt x="391" y="1666"/>
                  </a:cubicBezTo>
                  <a:cubicBezTo>
                    <a:pt x="391" y="1614"/>
                    <a:pt x="422" y="1570"/>
                    <a:pt x="466" y="1549"/>
                  </a:cubicBezTo>
                  <a:cubicBezTo>
                    <a:pt x="466" y="1115"/>
                    <a:pt x="466" y="1115"/>
                    <a:pt x="466" y="1115"/>
                  </a:cubicBezTo>
                  <a:cubicBezTo>
                    <a:pt x="0" y="920"/>
                    <a:pt x="0" y="920"/>
                    <a:pt x="0" y="920"/>
                  </a:cubicBezTo>
                  <a:cubicBezTo>
                    <a:pt x="2050" y="0"/>
                    <a:pt x="2050" y="0"/>
                    <a:pt x="2050" y="0"/>
                  </a:cubicBezTo>
                  <a:cubicBezTo>
                    <a:pt x="3931" y="932"/>
                    <a:pt x="3931" y="932"/>
                    <a:pt x="3931" y="932"/>
                  </a:cubicBezTo>
                  <a:lnTo>
                    <a:pt x="3046" y="1287"/>
                  </a:lnTo>
                  <a:close/>
                  <a:moveTo>
                    <a:pt x="2004" y="1072"/>
                  </a:moveTo>
                  <a:cubicBezTo>
                    <a:pt x="2598" y="1072"/>
                    <a:pt x="2929" y="1386"/>
                    <a:pt x="2929" y="1386"/>
                  </a:cubicBezTo>
                  <a:cubicBezTo>
                    <a:pt x="2929" y="2147"/>
                    <a:pt x="2929" y="2147"/>
                    <a:pt x="2929" y="2147"/>
                  </a:cubicBezTo>
                  <a:cubicBezTo>
                    <a:pt x="2929" y="2147"/>
                    <a:pt x="2586" y="2392"/>
                    <a:pt x="1957" y="2392"/>
                  </a:cubicBezTo>
                  <a:cubicBezTo>
                    <a:pt x="1328" y="2392"/>
                    <a:pt x="1099" y="2147"/>
                    <a:pt x="1099" y="2147"/>
                  </a:cubicBezTo>
                  <a:cubicBezTo>
                    <a:pt x="1099" y="1386"/>
                    <a:pt x="1099" y="1386"/>
                    <a:pt x="1099" y="1386"/>
                  </a:cubicBezTo>
                  <a:cubicBezTo>
                    <a:pt x="1099" y="1386"/>
                    <a:pt x="1410" y="1072"/>
                    <a:pt x="2004" y="1072"/>
                  </a:cubicBezTo>
                  <a:close/>
                  <a:moveTo>
                    <a:pt x="1992" y="2252"/>
                  </a:moveTo>
                  <a:cubicBezTo>
                    <a:pt x="2404" y="2252"/>
                    <a:pt x="2738" y="2168"/>
                    <a:pt x="2738" y="2066"/>
                  </a:cubicBezTo>
                  <a:cubicBezTo>
                    <a:pt x="2738" y="1963"/>
                    <a:pt x="2404" y="1879"/>
                    <a:pt x="1992" y="1879"/>
                  </a:cubicBezTo>
                  <a:cubicBezTo>
                    <a:pt x="1581" y="1879"/>
                    <a:pt x="1247" y="1963"/>
                    <a:pt x="1247" y="2066"/>
                  </a:cubicBezTo>
                  <a:cubicBezTo>
                    <a:pt x="1247" y="2168"/>
                    <a:pt x="1581" y="2252"/>
                    <a:pt x="1992" y="2252"/>
                  </a:cubicBezTo>
                  <a:close/>
                </a:path>
              </a:pathLst>
            </a:custGeom>
            <a:solidFill>
              <a:srgbClr val="4B649F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</p:grpSp>
      <p:grpSp>
        <p:nvGrpSpPr>
          <p:cNvPr id="4110" name="组合 34"/>
          <p:cNvGrpSpPr/>
          <p:nvPr/>
        </p:nvGrpSpPr>
        <p:grpSpPr>
          <a:xfrm>
            <a:off x="1252538" y="2185988"/>
            <a:ext cx="1277937" cy="1277937"/>
            <a:chOff x="1131485" y="2234042"/>
            <a:chExt cx="1607262" cy="1607262"/>
          </a:xfrm>
        </p:grpSpPr>
        <p:sp>
          <p:nvSpPr>
            <p:cNvPr id="25" name="椭圆 24"/>
            <p:cNvSpPr/>
            <p:nvPr/>
          </p:nvSpPr>
          <p:spPr>
            <a:xfrm>
              <a:off x="1131485" y="2234042"/>
              <a:ext cx="1607262" cy="1607262"/>
            </a:xfrm>
            <a:prstGeom prst="ellipse">
              <a:avLst/>
            </a:prstGeom>
            <a:solidFill>
              <a:srgbClr val="4B649F"/>
            </a:solidFill>
            <a:ln w="19050">
              <a:solidFill>
                <a:srgbClr val="4B649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0" name="椭圆 29"/>
            <p:cNvSpPr/>
            <p:nvPr/>
          </p:nvSpPr>
          <p:spPr>
            <a:xfrm>
              <a:off x="1241297" y="2343854"/>
              <a:ext cx="1387637" cy="1387637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4B649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113" name="KSO_Shape"/>
            <p:cNvSpPr/>
            <p:nvPr/>
          </p:nvSpPr>
          <p:spPr>
            <a:xfrm>
              <a:off x="1480150" y="2597150"/>
              <a:ext cx="909932" cy="88104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pathLst>
                <a:path w="8965002" h="8673857">
                  <a:moveTo>
                    <a:pt x="8267042" y="3603669"/>
                  </a:moveTo>
                  <a:cubicBezTo>
                    <a:pt x="8267042" y="3603669"/>
                    <a:pt x="8267042" y="3603669"/>
                    <a:pt x="8503636" y="3603669"/>
                  </a:cubicBezTo>
                  <a:cubicBezTo>
                    <a:pt x="8770275" y="3603669"/>
                    <a:pt x="9115779" y="3885289"/>
                    <a:pt x="8894206" y="4343392"/>
                  </a:cubicBezTo>
                  <a:cubicBezTo>
                    <a:pt x="8894206" y="4343392"/>
                    <a:pt x="8894206" y="4343392"/>
                    <a:pt x="6963891" y="7249712"/>
                  </a:cubicBezTo>
                  <a:cubicBezTo>
                    <a:pt x="6817428" y="7463743"/>
                    <a:pt x="6610877" y="7475008"/>
                    <a:pt x="6509479" y="7475008"/>
                  </a:cubicBezTo>
                  <a:cubicBezTo>
                    <a:pt x="6509479" y="7475008"/>
                    <a:pt x="6509479" y="7475008"/>
                    <a:pt x="5375325" y="7475008"/>
                  </a:cubicBezTo>
                  <a:cubicBezTo>
                    <a:pt x="5375325" y="7475008"/>
                    <a:pt x="5375325" y="7475008"/>
                    <a:pt x="5375325" y="8391212"/>
                  </a:cubicBezTo>
                  <a:cubicBezTo>
                    <a:pt x="5375325" y="8503860"/>
                    <a:pt x="5326504" y="8586469"/>
                    <a:pt x="5225106" y="8639038"/>
                  </a:cubicBezTo>
                  <a:cubicBezTo>
                    <a:pt x="5180040" y="8661567"/>
                    <a:pt x="5131219" y="8672833"/>
                    <a:pt x="5086153" y="8672833"/>
                  </a:cubicBezTo>
                  <a:cubicBezTo>
                    <a:pt x="5026066" y="8672833"/>
                    <a:pt x="4962223" y="8654057"/>
                    <a:pt x="4909646" y="8620263"/>
                  </a:cubicBezTo>
                  <a:cubicBezTo>
                    <a:pt x="4909646" y="8620263"/>
                    <a:pt x="4909646" y="8620263"/>
                    <a:pt x="4027109" y="8023229"/>
                  </a:cubicBezTo>
                  <a:cubicBezTo>
                    <a:pt x="4027109" y="8023229"/>
                    <a:pt x="4027109" y="8023229"/>
                    <a:pt x="3163349" y="8620263"/>
                  </a:cubicBezTo>
                  <a:cubicBezTo>
                    <a:pt x="3069463" y="8684097"/>
                    <a:pt x="2949287" y="8691607"/>
                    <a:pt x="2847889" y="8639038"/>
                  </a:cubicBezTo>
                  <a:cubicBezTo>
                    <a:pt x="2750247" y="8586469"/>
                    <a:pt x="2686404" y="8503860"/>
                    <a:pt x="2686404" y="8391212"/>
                  </a:cubicBezTo>
                  <a:cubicBezTo>
                    <a:pt x="2686404" y="8391212"/>
                    <a:pt x="2686404" y="8391212"/>
                    <a:pt x="2686404" y="6100701"/>
                  </a:cubicBezTo>
                  <a:cubicBezTo>
                    <a:pt x="2686404" y="5559991"/>
                    <a:pt x="2990598" y="5237066"/>
                    <a:pt x="3170860" y="5131928"/>
                  </a:cubicBezTo>
                  <a:cubicBezTo>
                    <a:pt x="3215926" y="5105644"/>
                    <a:pt x="3268503" y="5090624"/>
                    <a:pt x="3324835" y="5090624"/>
                  </a:cubicBezTo>
                  <a:cubicBezTo>
                    <a:pt x="3324835" y="5090624"/>
                    <a:pt x="3324835" y="5090624"/>
                    <a:pt x="5690785" y="5090624"/>
                  </a:cubicBezTo>
                  <a:cubicBezTo>
                    <a:pt x="5371570" y="5406038"/>
                    <a:pt x="5367814" y="5980543"/>
                    <a:pt x="5367814" y="6280938"/>
                  </a:cubicBezTo>
                  <a:cubicBezTo>
                    <a:pt x="5367814" y="6280938"/>
                    <a:pt x="5367814" y="6280938"/>
                    <a:pt x="6227818" y="6280938"/>
                  </a:cubicBezTo>
                  <a:cubicBezTo>
                    <a:pt x="6227818" y="6280938"/>
                    <a:pt x="6227818" y="6280938"/>
                    <a:pt x="8267042" y="3603669"/>
                  </a:cubicBezTo>
                  <a:close/>
                  <a:moveTo>
                    <a:pt x="6109875" y="128"/>
                  </a:moveTo>
                  <a:cubicBezTo>
                    <a:pt x="6829153" y="-2490"/>
                    <a:pt x="7579192" y="34821"/>
                    <a:pt x="8198796" y="137601"/>
                  </a:cubicBezTo>
                  <a:cubicBezTo>
                    <a:pt x="8705745" y="220201"/>
                    <a:pt x="8739542" y="678257"/>
                    <a:pt x="8578069" y="884757"/>
                  </a:cubicBezTo>
                  <a:cubicBezTo>
                    <a:pt x="8578069" y="884757"/>
                    <a:pt x="6234838" y="3955980"/>
                    <a:pt x="6208552" y="3974753"/>
                  </a:cubicBezTo>
                  <a:cubicBezTo>
                    <a:pt x="6107162" y="4098653"/>
                    <a:pt x="5953199" y="4177498"/>
                    <a:pt x="5780461" y="4177498"/>
                  </a:cubicBezTo>
                  <a:cubicBezTo>
                    <a:pt x="5780461" y="4177498"/>
                    <a:pt x="5780461" y="4177498"/>
                    <a:pt x="2209285" y="4177498"/>
                  </a:cubicBezTo>
                  <a:cubicBezTo>
                    <a:pt x="1818747" y="4177498"/>
                    <a:pt x="970076" y="4545444"/>
                    <a:pt x="1150325" y="5476573"/>
                  </a:cubicBezTo>
                  <a:cubicBezTo>
                    <a:pt x="1217918" y="5825746"/>
                    <a:pt x="1465760" y="6103583"/>
                    <a:pt x="1799971" y="6223729"/>
                  </a:cubicBezTo>
                  <a:cubicBezTo>
                    <a:pt x="1875075" y="6253765"/>
                    <a:pt x="2002751" y="6268783"/>
                    <a:pt x="2085365" y="6280047"/>
                  </a:cubicBezTo>
                  <a:cubicBezTo>
                    <a:pt x="2085365" y="6280047"/>
                    <a:pt x="2085365" y="6280047"/>
                    <a:pt x="2085365" y="7473994"/>
                  </a:cubicBezTo>
                  <a:cubicBezTo>
                    <a:pt x="1582171" y="7440203"/>
                    <a:pt x="335451" y="7004675"/>
                    <a:pt x="53813" y="5720619"/>
                  </a:cubicBezTo>
                  <a:cubicBezTo>
                    <a:pt x="-25046" y="5397728"/>
                    <a:pt x="-13780" y="5056063"/>
                    <a:pt x="65078" y="4729417"/>
                  </a:cubicBezTo>
                  <a:cubicBezTo>
                    <a:pt x="282879" y="3283915"/>
                    <a:pt x="2351982" y="944830"/>
                    <a:pt x="2716235" y="670748"/>
                  </a:cubicBezTo>
                  <a:cubicBezTo>
                    <a:pt x="2960321" y="471756"/>
                    <a:pt x="3234449" y="310311"/>
                    <a:pt x="3516088" y="227711"/>
                  </a:cubicBezTo>
                  <a:cubicBezTo>
                    <a:pt x="3797726" y="119767"/>
                    <a:pt x="4911078" y="4491"/>
                    <a:pt x="6109875" y="128"/>
                  </a:cubicBezTo>
                  <a:close/>
                </a:path>
              </a:pathLst>
            </a:custGeom>
            <a:solidFill>
              <a:srgbClr val="4B649F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</p:grpSp>
      <p:grpSp>
        <p:nvGrpSpPr>
          <p:cNvPr id="4114" name="组合 35"/>
          <p:cNvGrpSpPr/>
          <p:nvPr/>
        </p:nvGrpSpPr>
        <p:grpSpPr>
          <a:xfrm>
            <a:off x="5313045" y="2179003"/>
            <a:ext cx="1277938" cy="1277937"/>
            <a:chOff x="3209823" y="2234042"/>
            <a:chExt cx="1607262" cy="1607262"/>
          </a:xfrm>
        </p:grpSpPr>
        <p:sp>
          <p:nvSpPr>
            <p:cNvPr id="26" name="椭圆 25"/>
            <p:cNvSpPr/>
            <p:nvPr/>
          </p:nvSpPr>
          <p:spPr>
            <a:xfrm>
              <a:off x="3209823" y="2234042"/>
              <a:ext cx="1607262" cy="1607262"/>
            </a:xfrm>
            <a:prstGeom prst="ellipse">
              <a:avLst/>
            </a:prstGeom>
            <a:solidFill>
              <a:srgbClr val="4B649F"/>
            </a:solidFill>
            <a:ln w="19050">
              <a:solidFill>
                <a:srgbClr val="4B649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1" name="椭圆 30"/>
            <p:cNvSpPr/>
            <p:nvPr/>
          </p:nvSpPr>
          <p:spPr>
            <a:xfrm>
              <a:off x="3330818" y="2335069"/>
              <a:ext cx="1387635" cy="1387637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4B649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4" name="KSO_Shape"/>
            <p:cNvSpPr/>
            <p:nvPr/>
          </p:nvSpPr>
          <p:spPr bwMode="auto">
            <a:xfrm>
              <a:off x="3551242" y="2597423"/>
              <a:ext cx="924424" cy="880500"/>
            </a:xfrm>
            <a:custGeom>
              <a:avLst/>
              <a:gdLst>
                <a:gd name="T0" fmla="*/ 2147483646 w 5871"/>
                <a:gd name="T1" fmla="*/ 2147483646 h 5585"/>
                <a:gd name="T2" fmla="*/ 2147483646 w 5871"/>
                <a:gd name="T3" fmla="*/ 2147483646 h 5585"/>
                <a:gd name="T4" fmla="*/ 2147483646 w 5871"/>
                <a:gd name="T5" fmla="*/ 2147483646 h 5585"/>
                <a:gd name="T6" fmla="*/ 2147483646 w 5871"/>
                <a:gd name="T7" fmla="*/ 2147483646 h 5585"/>
                <a:gd name="T8" fmla="*/ 2147483646 w 5871"/>
                <a:gd name="T9" fmla="*/ 2147483646 h 5585"/>
                <a:gd name="T10" fmla="*/ 2147483646 w 5871"/>
                <a:gd name="T11" fmla="*/ 2147483646 h 5585"/>
                <a:gd name="T12" fmla="*/ 2147483646 w 5871"/>
                <a:gd name="T13" fmla="*/ 2147483646 h 5585"/>
                <a:gd name="T14" fmla="*/ 2147483646 w 5871"/>
                <a:gd name="T15" fmla="*/ 2147483646 h 5585"/>
                <a:gd name="T16" fmla="*/ 2147483646 w 5871"/>
                <a:gd name="T17" fmla="*/ 2147483646 h 5585"/>
                <a:gd name="T18" fmla="*/ 2147483646 w 5871"/>
                <a:gd name="T19" fmla="*/ 2147483646 h 5585"/>
                <a:gd name="T20" fmla="*/ 2147483646 w 5871"/>
                <a:gd name="T21" fmla="*/ 2147483646 h 5585"/>
                <a:gd name="T22" fmla="*/ 2147483646 w 5871"/>
                <a:gd name="T23" fmla="*/ 2147483646 h 5585"/>
                <a:gd name="T24" fmla="*/ 2147483646 w 5871"/>
                <a:gd name="T25" fmla="*/ 2147483646 h 5585"/>
                <a:gd name="T26" fmla="*/ 2147483646 w 5871"/>
                <a:gd name="T27" fmla="*/ 2147483646 h 5585"/>
                <a:gd name="T28" fmla="*/ 2147483646 w 5871"/>
                <a:gd name="T29" fmla="*/ 2147483646 h 5585"/>
                <a:gd name="T30" fmla="*/ 2147483646 w 5871"/>
                <a:gd name="T31" fmla="*/ 2147483646 h 5585"/>
                <a:gd name="T32" fmla="*/ 2147483646 w 5871"/>
                <a:gd name="T33" fmla="*/ 2147483646 h 5585"/>
                <a:gd name="T34" fmla="*/ 2147483646 w 5871"/>
                <a:gd name="T35" fmla="*/ 2147483646 h 5585"/>
                <a:gd name="T36" fmla="*/ 2147483646 w 5871"/>
                <a:gd name="T37" fmla="*/ 2147483646 h 5585"/>
                <a:gd name="T38" fmla="*/ 2147483646 w 5871"/>
                <a:gd name="T39" fmla="*/ 2147483646 h 5585"/>
                <a:gd name="T40" fmla="*/ 2147483646 w 5871"/>
                <a:gd name="T41" fmla="*/ 2147483646 h 5585"/>
                <a:gd name="T42" fmla="*/ 2147483646 w 5871"/>
                <a:gd name="T43" fmla="*/ 2147483646 h 5585"/>
                <a:gd name="T44" fmla="*/ 2147483646 w 5871"/>
                <a:gd name="T45" fmla="*/ 2147483646 h 5585"/>
                <a:gd name="T46" fmla="*/ 2147483646 w 5871"/>
                <a:gd name="T47" fmla="*/ 2147483646 h 5585"/>
                <a:gd name="T48" fmla="*/ 2147483646 w 5871"/>
                <a:gd name="T49" fmla="*/ 2147483646 h 5585"/>
                <a:gd name="T50" fmla="*/ 2147483646 w 5871"/>
                <a:gd name="T51" fmla="*/ 2147483646 h 5585"/>
                <a:gd name="T52" fmla="*/ 2147483646 w 5871"/>
                <a:gd name="T53" fmla="*/ 2147483646 h 5585"/>
                <a:gd name="T54" fmla="*/ 2147483646 w 5871"/>
                <a:gd name="T55" fmla="*/ 2147483646 h 5585"/>
                <a:gd name="T56" fmla="*/ 2147483646 w 5871"/>
                <a:gd name="T57" fmla="*/ 2147483646 h 5585"/>
                <a:gd name="T58" fmla="*/ 2147483646 w 5871"/>
                <a:gd name="T59" fmla="*/ 2147483646 h 5585"/>
                <a:gd name="T60" fmla="*/ 2147483646 w 5871"/>
                <a:gd name="T61" fmla="*/ 2147483646 h 5585"/>
                <a:gd name="T62" fmla="*/ 2147483646 w 5871"/>
                <a:gd name="T63" fmla="*/ 2147483646 h 5585"/>
                <a:gd name="T64" fmla="*/ 2147483646 w 5871"/>
                <a:gd name="T65" fmla="*/ 2147483646 h 5585"/>
                <a:gd name="T66" fmla="*/ 2147483646 w 5871"/>
                <a:gd name="T67" fmla="*/ 2147483646 h 5585"/>
                <a:gd name="T68" fmla="*/ 2147483646 w 5871"/>
                <a:gd name="T69" fmla="*/ 2147483646 h 5585"/>
                <a:gd name="T70" fmla="*/ 2147483646 w 5871"/>
                <a:gd name="T71" fmla="*/ 2147483646 h 5585"/>
                <a:gd name="T72" fmla="*/ 2147483646 w 5871"/>
                <a:gd name="T73" fmla="*/ 2147483646 h 5585"/>
                <a:gd name="T74" fmla="*/ 2147483646 w 5871"/>
                <a:gd name="T75" fmla="*/ 2147483646 h 5585"/>
                <a:gd name="T76" fmla="*/ 2147483646 w 5871"/>
                <a:gd name="T77" fmla="*/ 2147483646 h 5585"/>
                <a:gd name="T78" fmla="*/ 2147483646 w 5871"/>
                <a:gd name="T79" fmla="*/ 2147483646 h 5585"/>
                <a:gd name="T80" fmla="*/ 2147483646 w 5871"/>
                <a:gd name="T81" fmla="*/ 2147483646 h 5585"/>
                <a:gd name="T82" fmla="*/ 2147483646 w 5871"/>
                <a:gd name="T83" fmla="*/ 2147483646 h 5585"/>
                <a:gd name="T84" fmla="*/ 2147483646 w 5871"/>
                <a:gd name="T85" fmla="*/ 2147483646 h 5585"/>
                <a:gd name="T86" fmla="*/ 2147483646 w 5871"/>
                <a:gd name="T87" fmla="*/ 2147483646 h 5585"/>
                <a:gd name="T88" fmla="*/ 2147483646 w 5871"/>
                <a:gd name="T89" fmla="*/ 2147483646 h 5585"/>
                <a:gd name="T90" fmla="*/ 2147483646 w 5871"/>
                <a:gd name="T91" fmla="*/ 2147483646 h 5585"/>
                <a:gd name="T92" fmla="*/ 2147483646 w 5871"/>
                <a:gd name="T93" fmla="*/ 2147483646 h 5585"/>
                <a:gd name="T94" fmla="*/ 2147483646 w 5871"/>
                <a:gd name="T95" fmla="*/ 2147483646 h 5585"/>
                <a:gd name="T96" fmla="*/ 2147483646 w 5871"/>
                <a:gd name="T97" fmla="*/ 2147483646 h 5585"/>
                <a:gd name="T98" fmla="*/ 2147483646 w 5871"/>
                <a:gd name="T99" fmla="*/ 2147483646 h 5585"/>
                <a:gd name="T100" fmla="*/ 2147483646 w 5871"/>
                <a:gd name="T101" fmla="*/ 2147483646 h 5585"/>
                <a:gd name="T102" fmla="*/ 2147483646 w 5871"/>
                <a:gd name="T103" fmla="*/ 2147483646 h 5585"/>
                <a:gd name="T104" fmla="*/ 0 w 5871"/>
                <a:gd name="T105" fmla="*/ 2147483646 h 5585"/>
                <a:gd name="T106" fmla="*/ 2147483646 w 5871"/>
                <a:gd name="T107" fmla="*/ 0 h 5585"/>
                <a:gd name="T108" fmla="*/ 2147483646 w 5871"/>
                <a:gd name="T109" fmla="*/ 2147483646 h 5585"/>
                <a:gd name="T110" fmla="*/ 2147483646 w 5871"/>
                <a:gd name="T111" fmla="*/ 2147483646 h 5585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0" t="0" r="r" b="b"/>
              <a:pathLst>
                <a:path w="5871" h="5585">
                  <a:moveTo>
                    <a:pt x="774" y="374"/>
                  </a:moveTo>
                  <a:lnTo>
                    <a:pt x="774" y="1910"/>
                  </a:lnTo>
                  <a:lnTo>
                    <a:pt x="5107" y="1910"/>
                  </a:lnTo>
                  <a:lnTo>
                    <a:pt x="5107" y="374"/>
                  </a:lnTo>
                  <a:lnTo>
                    <a:pt x="774" y="374"/>
                  </a:lnTo>
                  <a:close/>
                  <a:moveTo>
                    <a:pt x="1597" y="3265"/>
                  </a:moveTo>
                  <a:lnTo>
                    <a:pt x="1597" y="3265"/>
                  </a:lnTo>
                  <a:lnTo>
                    <a:pt x="1591" y="3265"/>
                  </a:lnTo>
                  <a:lnTo>
                    <a:pt x="1587" y="3265"/>
                  </a:lnTo>
                  <a:lnTo>
                    <a:pt x="1586" y="3265"/>
                  </a:lnTo>
                  <a:lnTo>
                    <a:pt x="1581" y="3265"/>
                  </a:lnTo>
                  <a:lnTo>
                    <a:pt x="1576" y="3265"/>
                  </a:lnTo>
                  <a:lnTo>
                    <a:pt x="1571" y="3265"/>
                  </a:lnTo>
                  <a:lnTo>
                    <a:pt x="1570" y="3265"/>
                  </a:lnTo>
                  <a:lnTo>
                    <a:pt x="1566" y="3265"/>
                  </a:lnTo>
                  <a:lnTo>
                    <a:pt x="1560" y="3265"/>
                  </a:lnTo>
                  <a:lnTo>
                    <a:pt x="1555" y="3265"/>
                  </a:lnTo>
                  <a:lnTo>
                    <a:pt x="1550" y="3265"/>
                  </a:lnTo>
                  <a:lnTo>
                    <a:pt x="1545" y="3265"/>
                  </a:lnTo>
                  <a:lnTo>
                    <a:pt x="1540" y="3265"/>
                  </a:lnTo>
                  <a:lnTo>
                    <a:pt x="1539" y="3265"/>
                  </a:lnTo>
                  <a:lnTo>
                    <a:pt x="1535" y="3265"/>
                  </a:lnTo>
                  <a:lnTo>
                    <a:pt x="1529" y="3265"/>
                  </a:lnTo>
                  <a:lnTo>
                    <a:pt x="1525" y="3265"/>
                  </a:lnTo>
                  <a:lnTo>
                    <a:pt x="1524" y="3265"/>
                  </a:lnTo>
                  <a:lnTo>
                    <a:pt x="1519" y="3265"/>
                  </a:lnTo>
                  <a:lnTo>
                    <a:pt x="1514" y="3265"/>
                  </a:lnTo>
                  <a:lnTo>
                    <a:pt x="1509" y="3265"/>
                  </a:lnTo>
                  <a:lnTo>
                    <a:pt x="1508" y="3265"/>
                  </a:lnTo>
                  <a:lnTo>
                    <a:pt x="1504" y="3265"/>
                  </a:lnTo>
                  <a:lnTo>
                    <a:pt x="1498" y="3265"/>
                  </a:lnTo>
                  <a:lnTo>
                    <a:pt x="1494" y="3265"/>
                  </a:lnTo>
                  <a:lnTo>
                    <a:pt x="1493" y="3265"/>
                  </a:lnTo>
                  <a:lnTo>
                    <a:pt x="1488" y="3265"/>
                  </a:lnTo>
                  <a:lnTo>
                    <a:pt x="1483" y="3265"/>
                  </a:lnTo>
                  <a:lnTo>
                    <a:pt x="1478" y="3265"/>
                  </a:lnTo>
                  <a:lnTo>
                    <a:pt x="1477" y="3265"/>
                  </a:lnTo>
                  <a:lnTo>
                    <a:pt x="1473" y="3265"/>
                  </a:lnTo>
                  <a:lnTo>
                    <a:pt x="1467" y="3265"/>
                  </a:lnTo>
                  <a:lnTo>
                    <a:pt x="1463" y="3265"/>
                  </a:lnTo>
                  <a:lnTo>
                    <a:pt x="1462" y="3265"/>
                  </a:lnTo>
                  <a:lnTo>
                    <a:pt x="1457" y="3265"/>
                  </a:lnTo>
                  <a:lnTo>
                    <a:pt x="1452" y="3265"/>
                  </a:lnTo>
                  <a:lnTo>
                    <a:pt x="1446" y="3265"/>
                  </a:lnTo>
                  <a:lnTo>
                    <a:pt x="1442" y="3265"/>
                  </a:lnTo>
                  <a:lnTo>
                    <a:pt x="1266" y="3265"/>
                  </a:lnTo>
                  <a:lnTo>
                    <a:pt x="1345" y="3830"/>
                  </a:lnTo>
                  <a:lnTo>
                    <a:pt x="1294" y="3911"/>
                  </a:lnTo>
                  <a:lnTo>
                    <a:pt x="1345" y="3977"/>
                  </a:lnTo>
                  <a:lnTo>
                    <a:pt x="1117" y="4116"/>
                  </a:lnTo>
                  <a:lnTo>
                    <a:pt x="1112" y="4144"/>
                  </a:lnTo>
                  <a:lnTo>
                    <a:pt x="1106" y="4173"/>
                  </a:lnTo>
                  <a:lnTo>
                    <a:pt x="1103" y="4201"/>
                  </a:lnTo>
                  <a:lnTo>
                    <a:pt x="1099" y="4228"/>
                  </a:lnTo>
                  <a:lnTo>
                    <a:pt x="1097" y="4255"/>
                  </a:lnTo>
                  <a:lnTo>
                    <a:pt x="1096" y="4281"/>
                  </a:lnTo>
                  <a:lnTo>
                    <a:pt x="1096" y="4308"/>
                  </a:lnTo>
                  <a:lnTo>
                    <a:pt x="1096" y="4333"/>
                  </a:lnTo>
                  <a:lnTo>
                    <a:pt x="1097" y="4359"/>
                  </a:lnTo>
                  <a:lnTo>
                    <a:pt x="1098" y="4383"/>
                  </a:lnTo>
                  <a:lnTo>
                    <a:pt x="1100" y="4407"/>
                  </a:lnTo>
                  <a:lnTo>
                    <a:pt x="1104" y="4432"/>
                  </a:lnTo>
                  <a:lnTo>
                    <a:pt x="1112" y="4478"/>
                  </a:lnTo>
                  <a:lnTo>
                    <a:pt x="1121" y="4523"/>
                  </a:lnTo>
                  <a:lnTo>
                    <a:pt x="1133" y="4568"/>
                  </a:lnTo>
                  <a:lnTo>
                    <a:pt x="1147" y="4611"/>
                  </a:lnTo>
                  <a:lnTo>
                    <a:pt x="1162" y="4653"/>
                  </a:lnTo>
                  <a:lnTo>
                    <a:pt x="1179" y="4694"/>
                  </a:lnTo>
                  <a:lnTo>
                    <a:pt x="1198" y="4733"/>
                  </a:lnTo>
                  <a:lnTo>
                    <a:pt x="1218" y="4772"/>
                  </a:lnTo>
                  <a:lnTo>
                    <a:pt x="1238" y="4812"/>
                  </a:lnTo>
                  <a:lnTo>
                    <a:pt x="1259" y="4849"/>
                  </a:lnTo>
                  <a:lnTo>
                    <a:pt x="774" y="4849"/>
                  </a:lnTo>
                  <a:lnTo>
                    <a:pt x="774" y="2135"/>
                  </a:lnTo>
                  <a:lnTo>
                    <a:pt x="2185" y="2135"/>
                  </a:lnTo>
                  <a:lnTo>
                    <a:pt x="2185" y="4849"/>
                  </a:lnTo>
                  <a:lnTo>
                    <a:pt x="1780" y="4849"/>
                  </a:lnTo>
                  <a:lnTo>
                    <a:pt x="1801" y="4812"/>
                  </a:lnTo>
                  <a:lnTo>
                    <a:pt x="1821" y="4772"/>
                  </a:lnTo>
                  <a:lnTo>
                    <a:pt x="1841" y="4733"/>
                  </a:lnTo>
                  <a:lnTo>
                    <a:pt x="1859" y="4694"/>
                  </a:lnTo>
                  <a:lnTo>
                    <a:pt x="1876" y="4653"/>
                  </a:lnTo>
                  <a:lnTo>
                    <a:pt x="1892" y="4611"/>
                  </a:lnTo>
                  <a:lnTo>
                    <a:pt x="1905" y="4568"/>
                  </a:lnTo>
                  <a:lnTo>
                    <a:pt x="1917" y="4523"/>
                  </a:lnTo>
                  <a:lnTo>
                    <a:pt x="1927" y="4478"/>
                  </a:lnTo>
                  <a:lnTo>
                    <a:pt x="1935" y="4432"/>
                  </a:lnTo>
                  <a:lnTo>
                    <a:pt x="1938" y="4407"/>
                  </a:lnTo>
                  <a:lnTo>
                    <a:pt x="1941" y="4383"/>
                  </a:lnTo>
                  <a:lnTo>
                    <a:pt x="1942" y="4359"/>
                  </a:lnTo>
                  <a:lnTo>
                    <a:pt x="1943" y="4333"/>
                  </a:lnTo>
                  <a:lnTo>
                    <a:pt x="1943" y="4308"/>
                  </a:lnTo>
                  <a:lnTo>
                    <a:pt x="1942" y="4281"/>
                  </a:lnTo>
                  <a:lnTo>
                    <a:pt x="1941" y="4255"/>
                  </a:lnTo>
                  <a:lnTo>
                    <a:pt x="1938" y="4228"/>
                  </a:lnTo>
                  <a:lnTo>
                    <a:pt x="1936" y="4201"/>
                  </a:lnTo>
                  <a:lnTo>
                    <a:pt x="1932" y="4173"/>
                  </a:lnTo>
                  <a:lnTo>
                    <a:pt x="1927" y="4144"/>
                  </a:lnTo>
                  <a:lnTo>
                    <a:pt x="1922" y="4116"/>
                  </a:lnTo>
                  <a:lnTo>
                    <a:pt x="1694" y="3977"/>
                  </a:lnTo>
                  <a:lnTo>
                    <a:pt x="1745" y="3911"/>
                  </a:lnTo>
                  <a:lnTo>
                    <a:pt x="1694" y="3830"/>
                  </a:lnTo>
                  <a:lnTo>
                    <a:pt x="1771" y="3265"/>
                  </a:lnTo>
                  <a:lnTo>
                    <a:pt x="1597" y="3265"/>
                  </a:lnTo>
                  <a:close/>
                  <a:moveTo>
                    <a:pt x="4819" y="863"/>
                  </a:moveTo>
                  <a:lnTo>
                    <a:pt x="4819" y="1057"/>
                  </a:lnTo>
                  <a:lnTo>
                    <a:pt x="3585" y="1057"/>
                  </a:lnTo>
                  <a:lnTo>
                    <a:pt x="3585" y="863"/>
                  </a:lnTo>
                  <a:lnTo>
                    <a:pt x="4819" y="863"/>
                  </a:lnTo>
                  <a:close/>
                  <a:moveTo>
                    <a:pt x="5002" y="1108"/>
                  </a:moveTo>
                  <a:lnTo>
                    <a:pt x="5002" y="1379"/>
                  </a:lnTo>
                  <a:lnTo>
                    <a:pt x="3769" y="1379"/>
                  </a:lnTo>
                  <a:lnTo>
                    <a:pt x="3769" y="1108"/>
                  </a:lnTo>
                  <a:lnTo>
                    <a:pt x="5002" y="1108"/>
                  </a:lnTo>
                  <a:close/>
                  <a:moveTo>
                    <a:pt x="4891" y="1429"/>
                  </a:moveTo>
                  <a:lnTo>
                    <a:pt x="4891" y="1623"/>
                  </a:lnTo>
                  <a:lnTo>
                    <a:pt x="3657" y="1623"/>
                  </a:lnTo>
                  <a:lnTo>
                    <a:pt x="3657" y="1429"/>
                  </a:lnTo>
                  <a:lnTo>
                    <a:pt x="4891" y="1429"/>
                  </a:lnTo>
                  <a:close/>
                  <a:moveTo>
                    <a:pt x="4977" y="1659"/>
                  </a:moveTo>
                  <a:lnTo>
                    <a:pt x="4977" y="1853"/>
                  </a:lnTo>
                  <a:lnTo>
                    <a:pt x="3743" y="1853"/>
                  </a:lnTo>
                  <a:lnTo>
                    <a:pt x="3743" y="1659"/>
                  </a:lnTo>
                  <a:lnTo>
                    <a:pt x="4977" y="1659"/>
                  </a:lnTo>
                  <a:close/>
                  <a:moveTo>
                    <a:pt x="1643" y="596"/>
                  </a:moveTo>
                  <a:lnTo>
                    <a:pt x="1833" y="561"/>
                  </a:lnTo>
                  <a:lnTo>
                    <a:pt x="2061" y="1773"/>
                  </a:lnTo>
                  <a:lnTo>
                    <a:pt x="1871" y="1809"/>
                  </a:lnTo>
                  <a:lnTo>
                    <a:pt x="1643" y="596"/>
                  </a:lnTo>
                  <a:close/>
                  <a:moveTo>
                    <a:pt x="1388" y="596"/>
                  </a:moveTo>
                  <a:lnTo>
                    <a:pt x="1579" y="561"/>
                  </a:lnTo>
                  <a:lnTo>
                    <a:pt x="1807" y="1773"/>
                  </a:lnTo>
                  <a:lnTo>
                    <a:pt x="1616" y="1809"/>
                  </a:lnTo>
                  <a:lnTo>
                    <a:pt x="1388" y="596"/>
                  </a:lnTo>
                  <a:close/>
                  <a:moveTo>
                    <a:pt x="1134" y="596"/>
                  </a:moveTo>
                  <a:lnTo>
                    <a:pt x="1324" y="561"/>
                  </a:lnTo>
                  <a:lnTo>
                    <a:pt x="1551" y="1773"/>
                  </a:lnTo>
                  <a:lnTo>
                    <a:pt x="1361" y="1809"/>
                  </a:lnTo>
                  <a:lnTo>
                    <a:pt x="1134" y="596"/>
                  </a:lnTo>
                  <a:close/>
                  <a:moveTo>
                    <a:pt x="884" y="568"/>
                  </a:moveTo>
                  <a:lnTo>
                    <a:pt x="1077" y="568"/>
                  </a:lnTo>
                  <a:lnTo>
                    <a:pt x="1077" y="1802"/>
                  </a:lnTo>
                  <a:lnTo>
                    <a:pt x="884" y="1802"/>
                  </a:lnTo>
                  <a:lnTo>
                    <a:pt x="884" y="568"/>
                  </a:lnTo>
                  <a:close/>
                  <a:moveTo>
                    <a:pt x="3540" y="2418"/>
                  </a:moveTo>
                  <a:lnTo>
                    <a:pt x="3807" y="2354"/>
                  </a:lnTo>
                  <a:lnTo>
                    <a:pt x="4033" y="3306"/>
                  </a:lnTo>
                  <a:lnTo>
                    <a:pt x="3765" y="3369"/>
                  </a:lnTo>
                  <a:lnTo>
                    <a:pt x="3540" y="2418"/>
                  </a:lnTo>
                  <a:close/>
                  <a:moveTo>
                    <a:pt x="3622" y="2531"/>
                  </a:moveTo>
                  <a:lnTo>
                    <a:pt x="3639" y="2606"/>
                  </a:lnTo>
                  <a:lnTo>
                    <a:pt x="3791" y="2570"/>
                  </a:lnTo>
                  <a:lnTo>
                    <a:pt x="3773" y="2496"/>
                  </a:lnTo>
                  <a:lnTo>
                    <a:pt x="3622" y="2531"/>
                  </a:lnTo>
                  <a:close/>
                  <a:moveTo>
                    <a:pt x="3739" y="3028"/>
                  </a:moveTo>
                  <a:lnTo>
                    <a:pt x="3776" y="3184"/>
                  </a:lnTo>
                  <a:lnTo>
                    <a:pt x="3928" y="3148"/>
                  </a:lnTo>
                  <a:lnTo>
                    <a:pt x="3890" y="2991"/>
                  </a:lnTo>
                  <a:lnTo>
                    <a:pt x="3739" y="3028"/>
                  </a:lnTo>
                  <a:close/>
                  <a:moveTo>
                    <a:pt x="3193" y="2418"/>
                  </a:moveTo>
                  <a:lnTo>
                    <a:pt x="3418" y="3369"/>
                  </a:lnTo>
                  <a:lnTo>
                    <a:pt x="3687" y="3306"/>
                  </a:lnTo>
                  <a:lnTo>
                    <a:pt x="3461" y="2354"/>
                  </a:lnTo>
                  <a:lnTo>
                    <a:pt x="3193" y="2418"/>
                  </a:lnTo>
                  <a:close/>
                  <a:moveTo>
                    <a:pt x="3276" y="2531"/>
                  </a:moveTo>
                  <a:lnTo>
                    <a:pt x="3426" y="2496"/>
                  </a:lnTo>
                  <a:lnTo>
                    <a:pt x="3444" y="2570"/>
                  </a:lnTo>
                  <a:lnTo>
                    <a:pt x="3292" y="2606"/>
                  </a:lnTo>
                  <a:lnTo>
                    <a:pt x="3276" y="2531"/>
                  </a:lnTo>
                  <a:close/>
                  <a:moveTo>
                    <a:pt x="3393" y="3028"/>
                  </a:moveTo>
                  <a:lnTo>
                    <a:pt x="3429" y="3184"/>
                  </a:lnTo>
                  <a:lnTo>
                    <a:pt x="3581" y="3148"/>
                  </a:lnTo>
                  <a:lnTo>
                    <a:pt x="3544" y="2991"/>
                  </a:lnTo>
                  <a:lnTo>
                    <a:pt x="3393" y="3028"/>
                  </a:lnTo>
                  <a:close/>
                  <a:moveTo>
                    <a:pt x="2841" y="2418"/>
                  </a:moveTo>
                  <a:lnTo>
                    <a:pt x="3109" y="2354"/>
                  </a:lnTo>
                  <a:lnTo>
                    <a:pt x="3335" y="3306"/>
                  </a:lnTo>
                  <a:lnTo>
                    <a:pt x="3067" y="3369"/>
                  </a:lnTo>
                  <a:lnTo>
                    <a:pt x="2841" y="2418"/>
                  </a:lnTo>
                  <a:close/>
                  <a:moveTo>
                    <a:pt x="2923" y="2531"/>
                  </a:moveTo>
                  <a:lnTo>
                    <a:pt x="2941" y="2606"/>
                  </a:lnTo>
                  <a:lnTo>
                    <a:pt x="3092" y="2570"/>
                  </a:lnTo>
                  <a:lnTo>
                    <a:pt x="3075" y="2496"/>
                  </a:lnTo>
                  <a:lnTo>
                    <a:pt x="2923" y="2531"/>
                  </a:lnTo>
                  <a:close/>
                  <a:moveTo>
                    <a:pt x="3041" y="3028"/>
                  </a:moveTo>
                  <a:lnTo>
                    <a:pt x="3192" y="2991"/>
                  </a:lnTo>
                  <a:lnTo>
                    <a:pt x="3229" y="3148"/>
                  </a:lnTo>
                  <a:lnTo>
                    <a:pt x="3078" y="3184"/>
                  </a:lnTo>
                  <a:lnTo>
                    <a:pt x="3041" y="3028"/>
                  </a:lnTo>
                  <a:close/>
                  <a:moveTo>
                    <a:pt x="2553" y="2372"/>
                  </a:moveTo>
                  <a:lnTo>
                    <a:pt x="2828" y="2372"/>
                  </a:lnTo>
                  <a:lnTo>
                    <a:pt x="2828" y="3352"/>
                  </a:lnTo>
                  <a:lnTo>
                    <a:pt x="2553" y="3352"/>
                  </a:lnTo>
                  <a:lnTo>
                    <a:pt x="2553" y="2372"/>
                  </a:lnTo>
                  <a:close/>
                  <a:moveTo>
                    <a:pt x="2606" y="2503"/>
                  </a:moveTo>
                  <a:lnTo>
                    <a:pt x="2606" y="2579"/>
                  </a:lnTo>
                  <a:lnTo>
                    <a:pt x="2762" y="2579"/>
                  </a:lnTo>
                  <a:lnTo>
                    <a:pt x="2762" y="2503"/>
                  </a:lnTo>
                  <a:lnTo>
                    <a:pt x="2606" y="2503"/>
                  </a:lnTo>
                  <a:close/>
                  <a:moveTo>
                    <a:pt x="2606" y="3012"/>
                  </a:moveTo>
                  <a:lnTo>
                    <a:pt x="2606" y="3173"/>
                  </a:lnTo>
                  <a:lnTo>
                    <a:pt x="2762" y="3173"/>
                  </a:lnTo>
                  <a:lnTo>
                    <a:pt x="2762" y="3012"/>
                  </a:lnTo>
                  <a:lnTo>
                    <a:pt x="2606" y="3012"/>
                  </a:lnTo>
                  <a:close/>
                  <a:moveTo>
                    <a:pt x="5555" y="151"/>
                  </a:moveTo>
                  <a:lnTo>
                    <a:pt x="5555" y="374"/>
                  </a:lnTo>
                  <a:lnTo>
                    <a:pt x="5555" y="4849"/>
                  </a:lnTo>
                  <a:lnTo>
                    <a:pt x="5871" y="4849"/>
                  </a:lnTo>
                  <a:lnTo>
                    <a:pt x="5871" y="5585"/>
                  </a:lnTo>
                  <a:lnTo>
                    <a:pt x="0" y="5585"/>
                  </a:lnTo>
                  <a:lnTo>
                    <a:pt x="0" y="4849"/>
                  </a:lnTo>
                  <a:lnTo>
                    <a:pt x="326" y="4849"/>
                  </a:lnTo>
                  <a:lnTo>
                    <a:pt x="326" y="374"/>
                  </a:lnTo>
                  <a:lnTo>
                    <a:pt x="326" y="151"/>
                  </a:lnTo>
                  <a:lnTo>
                    <a:pt x="326" y="0"/>
                  </a:lnTo>
                  <a:lnTo>
                    <a:pt x="5555" y="0"/>
                  </a:lnTo>
                  <a:lnTo>
                    <a:pt x="5555" y="151"/>
                  </a:lnTo>
                  <a:close/>
                  <a:moveTo>
                    <a:pt x="2409" y="2135"/>
                  </a:moveTo>
                  <a:lnTo>
                    <a:pt x="2409" y="3385"/>
                  </a:lnTo>
                  <a:lnTo>
                    <a:pt x="5107" y="3385"/>
                  </a:lnTo>
                  <a:lnTo>
                    <a:pt x="5107" y="2135"/>
                  </a:lnTo>
                  <a:lnTo>
                    <a:pt x="2409" y="2135"/>
                  </a:lnTo>
                  <a:close/>
                  <a:moveTo>
                    <a:pt x="2409" y="3609"/>
                  </a:moveTo>
                  <a:lnTo>
                    <a:pt x="2409" y="4849"/>
                  </a:lnTo>
                  <a:lnTo>
                    <a:pt x="5107" y="4849"/>
                  </a:lnTo>
                  <a:lnTo>
                    <a:pt x="5107" y="3609"/>
                  </a:lnTo>
                  <a:lnTo>
                    <a:pt x="2409" y="3609"/>
                  </a:lnTo>
                  <a:close/>
                </a:path>
              </a:pathLst>
            </a:custGeom>
            <a:solidFill>
              <a:srgbClr val="4B649F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4118" name="文本框 39"/>
          <p:cNvSpPr txBox="1"/>
          <p:nvPr/>
        </p:nvSpPr>
        <p:spPr>
          <a:xfrm>
            <a:off x="1255713" y="3576638"/>
            <a:ext cx="1416050" cy="461962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pPr>
              <a:buFontTx/>
            </a:pPr>
            <a:r>
              <a:rPr lang="zh-CN" altLang="en-US" sz="2400" b="1" dirty="0">
                <a:solidFill>
                  <a:srgbClr val="4B649F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第一部分</a:t>
            </a:r>
            <a:endParaRPr lang="zh-CN" altLang="en-US" sz="2400" b="1" dirty="0">
              <a:solidFill>
                <a:srgbClr val="4B649F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119" name="文本框 40"/>
          <p:cNvSpPr txBox="1"/>
          <p:nvPr/>
        </p:nvSpPr>
        <p:spPr>
          <a:xfrm>
            <a:off x="5243513" y="3576638"/>
            <a:ext cx="1416050" cy="460375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pPr>
              <a:buFontTx/>
            </a:pPr>
            <a:r>
              <a:rPr lang="zh-CN" altLang="en-US" sz="2400" b="1" dirty="0">
                <a:solidFill>
                  <a:srgbClr val="4B649F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第三部分</a:t>
            </a:r>
            <a:endParaRPr lang="zh-CN" altLang="en-US" sz="2400" b="1" dirty="0">
              <a:solidFill>
                <a:srgbClr val="4B649F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120" name="文本框 41"/>
          <p:cNvSpPr txBox="1"/>
          <p:nvPr/>
        </p:nvSpPr>
        <p:spPr>
          <a:xfrm>
            <a:off x="7421563" y="3576638"/>
            <a:ext cx="1416050" cy="460375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pPr>
              <a:buFontTx/>
            </a:pPr>
            <a:r>
              <a:rPr lang="zh-CN" altLang="en-US" sz="2400" b="1" dirty="0">
                <a:solidFill>
                  <a:srgbClr val="4B649F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第四部分</a:t>
            </a:r>
            <a:endParaRPr lang="zh-CN" altLang="en-US" sz="2400" b="1" dirty="0">
              <a:solidFill>
                <a:srgbClr val="4B649F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121" name="文本框 43"/>
          <p:cNvSpPr txBox="1"/>
          <p:nvPr/>
        </p:nvSpPr>
        <p:spPr>
          <a:xfrm>
            <a:off x="9464675" y="3602038"/>
            <a:ext cx="1416050" cy="460375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pPr>
              <a:buFontTx/>
            </a:pPr>
            <a:r>
              <a:rPr lang="zh-CN" altLang="en-US" sz="2400" b="1" dirty="0">
                <a:solidFill>
                  <a:srgbClr val="4B649F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第五部分</a:t>
            </a:r>
            <a:endParaRPr lang="zh-CN" altLang="en-US" sz="2400" b="1" dirty="0">
              <a:solidFill>
                <a:srgbClr val="4B649F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122" name="文本框 44"/>
          <p:cNvSpPr txBox="1"/>
          <p:nvPr/>
        </p:nvSpPr>
        <p:spPr>
          <a:xfrm>
            <a:off x="793115" y="4030345"/>
            <a:ext cx="2197100" cy="55308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algn="ctr">
              <a:lnSpc>
                <a:spcPct val="150000"/>
              </a:lnSpc>
              <a:buFontTx/>
            </a:pPr>
            <a:r>
              <a:rPr lang="zh-CN" altLang="en-US" sz="2000" b="1" dirty="0">
                <a:solidFill>
                  <a:srgbClr val="40404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课题背景意义</a:t>
            </a:r>
            <a:endParaRPr lang="zh-CN" altLang="en-US" sz="2000" b="1" dirty="0">
              <a:solidFill>
                <a:srgbClr val="404040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123" name="文本框 45"/>
          <p:cNvSpPr txBox="1"/>
          <p:nvPr/>
        </p:nvSpPr>
        <p:spPr>
          <a:xfrm>
            <a:off x="5043170" y="4040823"/>
            <a:ext cx="1814513" cy="55308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 algn="ctr">
              <a:lnSpc>
                <a:spcPct val="150000"/>
              </a:lnSpc>
              <a:buFontTx/>
            </a:pPr>
            <a:r>
              <a:rPr lang="zh-CN" altLang="en-US" sz="2000" b="1" dirty="0">
                <a:solidFill>
                  <a:srgbClr val="40404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数据处理</a:t>
            </a:r>
            <a:endParaRPr lang="zh-CN" altLang="en-US" sz="2000" b="1" dirty="0">
              <a:solidFill>
                <a:srgbClr val="404040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124" name="文本框 46"/>
          <p:cNvSpPr txBox="1"/>
          <p:nvPr/>
        </p:nvSpPr>
        <p:spPr>
          <a:xfrm>
            <a:off x="7234238" y="4013200"/>
            <a:ext cx="1811337" cy="55308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 algn="ctr">
              <a:lnSpc>
                <a:spcPct val="150000"/>
              </a:lnSpc>
              <a:buFontTx/>
            </a:pPr>
            <a:r>
              <a:rPr lang="zh-CN" altLang="en-US" sz="2000" b="1" dirty="0">
                <a:solidFill>
                  <a:srgbClr val="40404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实验</a:t>
            </a:r>
            <a:r>
              <a:rPr lang="zh-CN" altLang="en-US" sz="2000" b="1" dirty="0">
                <a:solidFill>
                  <a:srgbClr val="40404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和分析</a:t>
            </a:r>
            <a:endParaRPr lang="zh-CN" altLang="en-US" sz="2000" b="1" dirty="0">
              <a:solidFill>
                <a:srgbClr val="404040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125" name="文本框 48"/>
          <p:cNvSpPr txBox="1"/>
          <p:nvPr/>
        </p:nvSpPr>
        <p:spPr>
          <a:xfrm>
            <a:off x="9123680" y="4038600"/>
            <a:ext cx="2098675" cy="55308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algn="ctr">
              <a:lnSpc>
                <a:spcPct val="150000"/>
              </a:lnSpc>
              <a:buFontTx/>
            </a:pPr>
            <a:r>
              <a:rPr lang="zh-CN" altLang="en-US" sz="2000" b="1" dirty="0">
                <a:solidFill>
                  <a:srgbClr val="40404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总结和小组</a:t>
            </a:r>
            <a:r>
              <a:rPr lang="zh-CN" altLang="en-US" sz="2000" b="1" dirty="0">
                <a:solidFill>
                  <a:srgbClr val="40404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分工</a:t>
            </a:r>
            <a:endParaRPr lang="zh-CN" altLang="en-US" sz="2000" b="1" dirty="0">
              <a:solidFill>
                <a:srgbClr val="404040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130" name="文本框 40"/>
          <p:cNvSpPr txBox="1"/>
          <p:nvPr/>
        </p:nvSpPr>
        <p:spPr>
          <a:xfrm>
            <a:off x="3213100" y="3576638"/>
            <a:ext cx="1416050" cy="461962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pPr>
              <a:buFontTx/>
            </a:pPr>
            <a:r>
              <a:rPr lang="zh-CN" altLang="en-US" sz="2400" b="1" dirty="0">
                <a:solidFill>
                  <a:srgbClr val="4B649F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第二部分</a:t>
            </a:r>
            <a:endParaRPr lang="zh-CN" altLang="en-US" sz="2400" b="1" dirty="0">
              <a:solidFill>
                <a:srgbClr val="4B649F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131" name="文本框 45"/>
          <p:cNvSpPr txBox="1"/>
          <p:nvPr/>
        </p:nvSpPr>
        <p:spPr>
          <a:xfrm>
            <a:off x="3013710" y="4041140"/>
            <a:ext cx="1814513" cy="496888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 algn="ctr">
              <a:lnSpc>
                <a:spcPct val="150000"/>
              </a:lnSpc>
              <a:buFontTx/>
            </a:pPr>
            <a:r>
              <a:rPr lang="zh-CN" altLang="en-US" sz="2000" b="1" dirty="0">
                <a:solidFill>
                  <a:srgbClr val="40404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研究问题介绍</a:t>
            </a:r>
            <a:endParaRPr lang="zh-CN" altLang="en-US" sz="2000" b="1" dirty="0">
              <a:solidFill>
                <a:srgbClr val="404040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3399799" y="2402130"/>
            <a:ext cx="1029952" cy="685949"/>
            <a:chOff x="5302250" y="2903538"/>
            <a:chExt cx="1587500" cy="1057276"/>
          </a:xfrm>
          <a:solidFill>
            <a:srgbClr val="4B649F"/>
          </a:solidFill>
        </p:grpSpPr>
        <p:sp>
          <p:nvSpPr>
            <p:cNvPr id="16" name="Freeform 84"/>
            <p:cNvSpPr/>
            <p:nvPr/>
          </p:nvSpPr>
          <p:spPr bwMode="auto">
            <a:xfrm>
              <a:off x="5362575" y="3040063"/>
              <a:ext cx="706438" cy="614363"/>
            </a:xfrm>
            <a:custGeom>
              <a:avLst/>
              <a:gdLst>
                <a:gd name="T0" fmla="*/ 181 w 187"/>
                <a:gd name="T1" fmla="*/ 49 h 162"/>
                <a:gd name="T2" fmla="*/ 187 w 187"/>
                <a:gd name="T3" fmla="*/ 66 h 162"/>
                <a:gd name="T4" fmla="*/ 187 w 187"/>
                <a:gd name="T5" fmla="*/ 162 h 162"/>
                <a:gd name="T6" fmla="*/ 176 w 187"/>
                <a:gd name="T7" fmla="*/ 153 h 162"/>
                <a:gd name="T8" fmla="*/ 92 w 187"/>
                <a:gd name="T9" fmla="*/ 115 h 162"/>
                <a:gd name="T10" fmla="*/ 73 w 187"/>
                <a:gd name="T11" fmla="*/ 114 h 162"/>
                <a:gd name="T12" fmla="*/ 8 w 187"/>
                <a:gd name="T13" fmla="*/ 131 h 162"/>
                <a:gd name="T14" fmla="*/ 1 w 187"/>
                <a:gd name="T15" fmla="*/ 131 h 162"/>
                <a:gd name="T16" fmla="*/ 2 w 187"/>
                <a:gd name="T17" fmla="*/ 126 h 162"/>
                <a:gd name="T18" fmla="*/ 26 w 187"/>
                <a:gd name="T19" fmla="*/ 70 h 162"/>
                <a:gd name="T20" fmla="*/ 48 w 187"/>
                <a:gd name="T21" fmla="*/ 20 h 162"/>
                <a:gd name="T22" fmla="*/ 53 w 187"/>
                <a:gd name="T23" fmla="*/ 13 h 162"/>
                <a:gd name="T24" fmla="*/ 62 w 187"/>
                <a:gd name="T25" fmla="*/ 9 h 162"/>
                <a:gd name="T26" fmla="*/ 130 w 187"/>
                <a:gd name="T27" fmla="*/ 11 h 162"/>
                <a:gd name="T28" fmla="*/ 181 w 187"/>
                <a:gd name="T29" fmla="*/ 49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7" h="162">
                  <a:moveTo>
                    <a:pt x="181" y="49"/>
                  </a:moveTo>
                  <a:cubicBezTo>
                    <a:pt x="184" y="54"/>
                    <a:pt x="187" y="60"/>
                    <a:pt x="187" y="66"/>
                  </a:cubicBezTo>
                  <a:cubicBezTo>
                    <a:pt x="187" y="162"/>
                    <a:pt x="187" y="162"/>
                    <a:pt x="187" y="162"/>
                  </a:cubicBezTo>
                  <a:cubicBezTo>
                    <a:pt x="187" y="162"/>
                    <a:pt x="178" y="154"/>
                    <a:pt x="176" y="153"/>
                  </a:cubicBezTo>
                  <a:cubicBezTo>
                    <a:pt x="168" y="148"/>
                    <a:pt x="133" y="120"/>
                    <a:pt x="92" y="115"/>
                  </a:cubicBezTo>
                  <a:cubicBezTo>
                    <a:pt x="86" y="114"/>
                    <a:pt x="79" y="114"/>
                    <a:pt x="73" y="114"/>
                  </a:cubicBezTo>
                  <a:cubicBezTo>
                    <a:pt x="32" y="114"/>
                    <a:pt x="8" y="131"/>
                    <a:pt x="8" y="131"/>
                  </a:cubicBezTo>
                  <a:cubicBezTo>
                    <a:pt x="5" y="133"/>
                    <a:pt x="2" y="133"/>
                    <a:pt x="1" y="131"/>
                  </a:cubicBezTo>
                  <a:cubicBezTo>
                    <a:pt x="0" y="130"/>
                    <a:pt x="1" y="128"/>
                    <a:pt x="2" y="126"/>
                  </a:cubicBezTo>
                  <a:cubicBezTo>
                    <a:pt x="26" y="70"/>
                    <a:pt x="26" y="70"/>
                    <a:pt x="26" y="70"/>
                  </a:cubicBezTo>
                  <a:cubicBezTo>
                    <a:pt x="48" y="20"/>
                    <a:pt x="48" y="20"/>
                    <a:pt x="48" y="20"/>
                  </a:cubicBezTo>
                  <a:cubicBezTo>
                    <a:pt x="49" y="18"/>
                    <a:pt x="51" y="15"/>
                    <a:pt x="53" y="13"/>
                  </a:cubicBezTo>
                  <a:cubicBezTo>
                    <a:pt x="55" y="11"/>
                    <a:pt x="59" y="10"/>
                    <a:pt x="62" y="9"/>
                  </a:cubicBezTo>
                  <a:cubicBezTo>
                    <a:pt x="65" y="9"/>
                    <a:pt x="98" y="0"/>
                    <a:pt x="130" y="11"/>
                  </a:cubicBezTo>
                  <a:cubicBezTo>
                    <a:pt x="163" y="22"/>
                    <a:pt x="179" y="45"/>
                    <a:pt x="181" y="4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7" name="Freeform 85"/>
            <p:cNvSpPr/>
            <p:nvPr/>
          </p:nvSpPr>
          <p:spPr bwMode="auto">
            <a:xfrm>
              <a:off x="6115050" y="2903538"/>
              <a:ext cx="400050" cy="747713"/>
            </a:xfrm>
            <a:custGeom>
              <a:avLst/>
              <a:gdLst>
                <a:gd name="T0" fmla="*/ 44 w 106"/>
                <a:gd name="T1" fmla="*/ 119 h 197"/>
                <a:gd name="T2" fmla="*/ 3 w 106"/>
                <a:gd name="T3" fmla="*/ 187 h 197"/>
                <a:gd name="T4" fmla="*/ 0 w 106"/>
                <a:gd name="T5" fmla="*/ 197 h 197"/>
                <a:gd name="T6" fmla="*/ 0 w 106"/>
                <a:gd name="T7" fmla="*/ 83 h 197"/>
                <a:gd name="T8" fmla="*/ 1 w 106"/>
                <a:gd name="T9" fmla="*/ 64 h 197"/>
                <a:gd name="T10" fmla="*/ 16 w 106"/>
                <a:gd name="T11" fmla="*/ 29 h 197"/>
                <a:gd name="T12" fmla="*/ 49 w 106"/>
                <a:gd name="T13" fmla="*/ 1 h 197"/>
                <a:gd name="T14" fmla="*/ 54 w 106"/>
                <a:gd name="T15" fmla="*/ 0 h 197"/>
                <a:gd name="T16" fmla="*/ 64 w 106"/>
                <a:gd name="T17" fmla="*/ 6 h 197"/>
                <a:gd name="T18" fmla="*/ 85 w 106"/>
                <a:gd name="T19" fmla="*/ 42 h 197"/>
                <a:gd name="T20" fmla="*/ 86 w 106"/>
                <a:gd name="T21" fmla="*/ 42 h 197"/>
                <a:gd name="T22" fmla="*/ 104 w 106"/>
                <a:gd name="T23" fmla="*/ 74 h 197"/>
                <a:gd name="T24" fmla="*/ 105 w 106"/>
                <a:gd name="T25" fmla="*/ 82 h 197"/>
                <a:gd name="T26" fmla="*/ 99 w 106"/>
                <a:gd name="T27" fmla="*/ 87 h 197"/>
                <a:gd name="T28" fmla="*/ 44 w 106"/>
                <a:gd name="T29" fmla="*/ 119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6" h="197">
                  <a:moveTo>
                    <a:pt x="44" y="119"/>
                  </a:moveTo>
                  <a:cubicBezTo>
                    <a:pt x="25" y="137"/>
                    <a:pt x="12" y="156"/>
                    <a:pt x="3" y="187"/>
                  </a:cubicBezTo>
                  <a:cubicBezTo>
                    <a:pt x="0" y="197"/>
                    <a:pt x="0" y="197"/>
                    <a:pt x="0" y="197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77"/>
                    <a:pt x="0" y="69"/>
                    <a:pt x="1" y="64"/>
                  </a:cubicBezTo>
                  <a:cubicBezTo>
                    <a:pt x="1" y="63"/>
                    <a:pt x="3" y="47"/>
                    <a:pt x="16" y="29"/>
                  </a:cubicBezTo>
                  <a:cubicBezTo>
                    <a:pt x="30" y="11"/>
                    <a:pt x="48" y="1"/>
                    <a:pt x="49" y="1"/>
                  </a:cubicBezTo>
                  <a:cubicBezTo>
                    <a:pt x="51" y="0"/>
                    <a:pt x="52" y="0"/>
                    <a:pt x="54" y="0"/>
                  </a:cubicBezTo>
                  <a:cubicBezTo>
                    <a:pt x="58" y="0"/>
                    <a:pt x="62" y="2"/>
                    <a:pt x="64" y="6"/>
                  </a:cubicBezTo>
                  <a:cubicBezTo>
                    <a:pt x="85" y="42"/>
                    <a:pt x="85" y="42"/>
                    <a:pt x="85" y="42"/>
                  </a:cubicBezTo>
                  <a:cubicBezTo>
                    <a:pt x="86" y="42"/>
                    <a:pt x="86" y="42"/>
                    <a:pt x="86" y="42"/>
                  </a:cubicBezTo>
                  <a:cubicBezTo>
                    <a:pt x="104" y="74"/>
                    <a:pt x="104" y="74"/>
                    <a:pt x="104" y="74"/>
                  </a:cubicBezTo>
                  <a:cubicBezTo>
                    <a:pt x="106" y="76"/>
                    <a:pt x="106" y="79"/>
                    <a:pt x="105" y="82"/>
                  </a:cubicBezTo>
                  <a:cubicBezTo>
                    <a:pt x="104" y="84"/>
                    <a:pt x="102" y="86"/>
                    <a:pt x="99" y="87"/>
                  </a:cubicBezTo>
                  <a:cubicBezTo>
                    <a:pt x="99" y="87"/>
                    <a:pt x="66" y="99"/>
                    <a:pt x="44" y="11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8" name="Freeform 86"/>
            <p:cNvSpPr/>
            <p:nvPr/>
          </p:nvSpPr>
          <p:spPr bwMode="auto">
            <a:xfrm>
              <a:off x="6194425" y="3529013"/>
              <a:ext cx="642938" cy="160338"/>
            </a:xfrm>
            <a:custGeom>
              <a:avLst/>
              <a:gdLst>
                <a:gd name="T0" fmla="*/ 155 w 170"/>
                <a:gd name="T1" fmla="*/ 11 h 42"/>
                <a:gd name="T2" fmla="*/ 154 w 170"/>
                <a:gd name="T3" fmla="*/ 10 h 42"/>
                <a:gd name="T4" fmla="*/ 153 w 170"/>
                <a:gd name="T5" fmla="*/ 10 h 42"/>
                <a:gd name="T6" fmla="*/ 108 w 170"/>
                <a:gd name="T7" fmla="*/ 0 h 42"/>
                <a:gd name="T8" fmla="*/ 85 w 170"/>
                <a:gd name="T9" fmla="*/ 3 h 42"/>
                <a:gd name="T10" fmla="*/ 11 w 170"/>
                <a:gd name="T11" fmla="*/ 35 h 42"/>
                <a:gd name="T12" fmla="*/ 11 w 170"/>
                <a:gd name="T13" fmla="*/ 36 h 42"/>
                <a:gd name="T14" fmla="*/ 7 w 170"/>
                <a:gd name="T15" fmla="*/ 38 h 42"/>
                <a:gd name="T16" fmla="*/ 3 w 170"/>
                <a:gd name="T17" fmla="*/ 40 h 42"/>
                <a:gd name="T18" fmla="*/ 1 w 170"/>
                <a:gd name="T19" fmla="*/ 42 h 42"/>
                <a:gd name="T20" fmla="*/ 0 w 170"/>
                <a:gd name="T21" fmla="*/ 42 h 42"/>
                <a:gd name="T22" fmla="*/ 161 w 170"/>
                <a:gd name="T23" fmla="*/ 42 h 42"/>
                <a:gd name="T24" fmla="*/ 169 w 170"/>
                <a:gd name="T25" fmla="*/ 38 h 42"/>
                <a:gd name="T26" fmla="*/ 167 w 170"/>
                <a:gd name="T27" fmla="*/ 28 h 42"/>
                <a:gd name="T28" fmla="*/ 155 w 170"/>
                <a:gd name="T29" fmla="*/ 11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70" h="42">
                  <a:moveTo>
                    <a:pt x="155" y="11"/>
                  </a:moveTo>
                  <a:cubicBezTo>
                    <a:pt x="155" y="11"/>
                    <a:pt x="154" y="10"/>
                    <a:pt x="154" y="10"/>
                  </a:cubicBezTo>
                  <a:cubicBezTo>
                    <a:pt x="153" y="10"/>
                    <a:pt x="153" y="10"/>
                    <a:pt x="153" y="10"/>
                  </a:cubicBezTo>
                  <a:cubicBezTo>
                    <a:pt x="152" y="9"/>
                    <a:pt x="132" y="0"/>
                    <a:pt x="108" y="0"/>
                  </a:cubicBezTo>
                  <a:cubicBezTo>
                    <a:pt x="100" y="0"/>
                    <a:pt x="92" y="1"/>
                    <a:pt x="85" y="3"/>
                  </a:cubicBezTo>
                  <a:cubicBezTo>
                    <a:pt x="46" y="15"/>
                    <a:pt x="15" y="33"/>
                    <a:pt x="11" y="35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10" y="36"/>
                    <a:pt x="9" y="37"/>
                    <a:pt x="7" y="38"/>
                  </a:cubicBezTo>
                  <a:cubicBezTo>
                    <a:pt x="6" y="39"/>
                    <a:pt x="4" y="40"/>
                    <a:pt x="3" y="40"/>
                  </a:cubicBezTo>
                  <a:cubicBezTo>
                    <a:pt x="2" y="41"/>
                    <a:pt x="2" y="41"/>
                    <a:pt x="1" y="42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161" y="42"/>
                    <a:pt x="161" y="42"/>
                    <a:pt x="161" y="42"/>
                  </a:cubicBezTo>
                  <a:cubicBezTo>
                    <a:pt x="165" y="42"/>
                    <a:pt x="167" y="41"/>
                    <a:pt x="169" y="38"/>
                  </a:cubicBezTo>
                  <a:cubicBezTo>
                    <a:pt x="170" y="35"/>
                    <a:pt x="169" y="32"/>
                    <a:pt x="167" y="28"/>
                  </a:cubicBezTo>
                  <a:cubicBezTo>
                    <a:pt x="167" y="28"/>
                    <a:pt x="162" y="20"/>
                    <a:pt x="155" y="1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9" name="Freeform 87"/>
            <p:cNvSpPr/>
            <p:nvPr/>
          </p:nvSpPr>
          <p:spPr bwMode="auto">
            <a:xfrm>
              <a:off x="5335588" y="3771901"/>
              <a:ext cx="1520825" cy="155575"/>
            </a:xfrm>
            <a:custGeom>
              <a:avLst/>
              <a:gdLst>
                <a:gd name="T0" fmla="*/ 402 w 402"/>
                <a:gd name="T1" fmla="*/ 24 h 41"/>
                <a:gd name="T2" fmla="*/ 385 w 402"/>
                <a:gd name="T3" fmla="*/ 41 h 41"/>
                <a:gd name="T4" fmla="*/ 382 w 402"/>
                <a:gd name="T5" fmla="*/ 41 h 41"/>
                <a:gd name="T6" fmla="*/ 232 w 402"/>
                <a:gd name="T7" fmla="*/ 28 h 41"/>
                <a:gd name="T8" fmla="*/ 217 w 402"/>
                <a:gd name="T9" fmla="*/ 34 h 41"/>
                <a:gd name="T10" fmla="*/ 216 w 402"/>
                <a:gd name="T11" fmla="*/ 35 h 41"/>
                <a:gd name="T12" fmla="*/ 201 w 402"/>
                <a:gd name="T13" fmla="*/ 40 h 41"/>
                <a:gd name="T14" fmla="*/ 201 w 402"/>
                <a:gd name="T15" fmla="*/ 40 h 41"/>
                <a:gd name="T16" fmla="*/ 186 w 402"/>
                <a:gd name="T17" fmla="*/ 35 h 41"/>
                <a:gd name="T18" fmla="*/ 185 w 402"/>
                <a:gd name="T19" fmla="*/ 34 h 41"/>
                <a:gd name="T20" fmla="*/ 170 w 402"/>
                <a:gd name="T21" fmla="*/ 28 h 41"/>
                <a:gd name="T22" fmla="*/ 20 w 402"/>
                <a:gd name="T23" fmla="*/ 41 h 41"/>
                <a:gd name="T24" fmla="*/ 17 w 402"/>
                <a:gd name="T25" fmla="*/ 41 h 41"/>
                <a:gd name="T26" fmla="*/ 0 w 402"/>
                <a:gd name="T27" fmla="*/ 24 h 41"/>
                <a:gd name="T28" fmla="*/ 16 w 402"/>
                <a:gd name="T29" fmla="*/ 7 h 41"/>
                <a:gd name="T30" fmla="*/ 17 w 402"/>
                <a:gd name="T31" fmla="*/ 7 h 41"/>
                <a:gd name="T32" fmla="*/ 164 w 402"/>
                <a:gd name="T33" fmla="*/ 0 h 41"/>
                <a:gd name="T34" fmla="*/ 177 w 402"/>
                <a:gd name="T35" fmla="*/ 6 h 41"/>
                <a:gd name="T36" fmla="*/ 182 w 402"/>
                <a:gd name="T37" fmla="*/ 6 h 41"/>
                <a:gd name="T38" fmla="*/ 194 w 402"/>
                <a:gd name="T39" fmla="*/ 0 h 41"/>
                <a:gd name="T40" fmla="*/ 208 w 402"/>
                <a:gd name="T41" fmla="*/ 0 h 41"/>
                <a:gd name="T42" fmla="*/ 220 w 402"/>
                <a:gd name="T43" fmla="*/ 6 h 41"/>
                <a:gd name="T44" fmla="*/ 225 w 402"/>
                <a:gd name="T45" fmla="*/ 6 h 41"/>
                <a:gd name="T46" fmla="*/ 238 w 402"/>
                <a:gd name="T47" fmla="*/ 0 h 41"/>
                <a:gd name="T48" fmla="*/ 385 w 402"/>
                <a:gd name="T49" fmla="*/ 7 h 41"/>
                <a:gd name="T50" fmla="*/ 386 w 402"/>
                <a:gd name="T51" fmla="*/ 7 h 41"/>
                <a:gd name="T52" fmla="*/ 402 w 402"/>
                <a:gd name="T53" fmla="*/ 2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02" h="41">
                  <a:moveTo>
                    <a:pt x="402" y="24"/>
                  </a:moveTo>
                  <a:cubicBezTo>
                    <a:pt x="402" y="33"/>
                    <a:pt x="394" y="41"/>
                    <a:pt x="385" y="41"/>
                  </a:cubicBezTo>
                  <a:cubicBezTo>
                    <a:pt x="384" y="41"/>
                    <a:pt x="383" y="41"/>
                    <a:pt x="382" y="41"/>
                  </a:cubicBezTo>
                  <a:cubicBezTo>
                    <a:pt x="232" y="28"/>
                    <a:pt x="232" y="28"/>
                    <a:pt x="232" y="28"/>
                  </a:cubicBezTo>
                  <a:cubicBezTo>
                    <a:pt x="227" y="28"/>
                    <a:pt x="220" y="31"/>
                    <a:pt x="217" y="34"/>
                  </a:cubicBezTo>
                  <a:cubicBezTo>
                    <a:pt x="217" y="34"/>
                    <a:pt x="217" y="34"/>
                    <a:pt x="216" y="35"/>
                  </a:cubicBezTo>
                  <a:cubicBezTo>
                    <a:pt x="214" y="38"/>
                    <a:pt x="208" y="40"/>
                    <a:pt x="201" y="40"/>
                  </a:cubicBezTo>
                  <a:cubicBezTo>
                    <a:pt x="201" y="40"/>
                    <a:pt x="201" y="40"/>
                    <a:pt x="201" y="40"/>
                  </a:cubicBezTo>
                  <a:cubicBezTo>
                    <a:pt x="194" y="40"/>
                    <a:pt x="188" y="38"/>
                    <a:pt x="186" y="35"/>
                  </a:cubicBezTo>
                  <a:cubicBezTo>
                    <a:pt x="185" y="34"/>
                    <a:pt x="185" y="34"/>
                    <a:pt x="185" y="34"/>
                  </a:cubicBezTo>
                  <a:cubicBezTo>
                    <a:pt x="182" y="31"/>
                    <a:pt x="175" y="28"/>
                    <a:pt x="170" y="28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19" y="41"/>
                    <a:pt x="18" y="41"/>
                    <a:pt x="17" y="41"/>
                  </a:cubicBezTo>
                  <a:cubicBezTo>
                    <a:pt x="8" y="41"/>
                    <a:pt x="0" y="33"/>
                    <a:pt x="0" y="24"/>
                  </a:cubicBezTo>
                  <a:cubicBezTo>
                    <a:pt x="0" y="15"/>
                    <a:pt x="7" y="8"/>
                    <a:pt x="16" y="7"/>
                  </a:cubicBezTo>
                  <a:cubicBezTo>
                    <a:pt x="16" y="7"/>
                    <a:pt x="16" y="7"/>
                    <a:pt x="17" y="7"/>
                  </a:cubicBezTo>
                  <a:cubicBezTo>
                    <a:pt x="164" y="0"/>
                    <a:pt x="164" y="0"/>
                    <a:pt x="164" y="0"/>
                  </a:cubicBezTo>
                  <a:cubicBezTo>
                    <a:pt x="169" y="0"/>
                    <a:pt x="175" y="2"/>
                    <a:pt x="177" y="6"/>
                  </a:cubicBezTo>
                  <a:cubicBezTo>
                    <a:pt x="178" y="10"/>
                    <a:pt x="181" y="10"/>
                    <a:pt x="182" y="6"/>
                  </a:cubicBezTo>
                  <a:cubicBezTo>
                    <a:pt x="183" y="2"/>
                    <a:pt x="189" y="0"/>
                    <a:pt x="194" y="0"/>
                  </a:cubicBezTo>
                  <a:cubicBezTo>
                    <a:pt x="208" y="0"/>
                    <a:pt x="208" y="0"/>
                    <a:pt x="208" y="0"/>
                  </a:cubicBezTo>
                  <a:cubicBezTo>
                    <a:pt x="213" y="0"/>
                    <a:pt x="219" y="2"/>
                    <a:pt x="220" y="6"/>
                  </a:cubicBezTo>
                  <a:cubicBezTo>
                    <a:pt x="221" y="10"/>
                    <a:pt x="224" y="10"/>
                    <a:pt x="225" y="6"/>
                  </a:cubicBezTo>
                  <a:cubicBezTo>
                    <a:pt x="227" y="2"/>
                    <a:pt x="233" y="0"/>
                    <a:pt x="238" y="0"/>
                  </a:cubicBezTo>
                  <a:cubicBezTo>
                    <a:pt x="385" y="7"/>
                    <a:pt x="385" y="7"/>
                    <a:pt x="385" y="7"/>
                  </a:cubicBezTo>
                  <a:cubicBezTo>
                    <a:pt x="386" y="7"/>
                    <a:pt x="386" y="7"/>
                    <a:pt x="386" y="7"/>
                  </a:cubicBezTo>
                  <a:cubicBezTo>
                    <a:pt x="395" y="8"/>
                    <a:pt x="402" y="15"/>
                    <a:pt x="402" y="2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1" name="Freeform 88"/>
            <p:cNvSpPr>
              <a:spLocks noEditPoints="1"/>
            </p:cNvSpPr>
            <p:nvPr/>
          </p:nvSpPr>
          <p:spPr bwMode="auto">
            <a:xfrm>
              <a:off x="5302250" y="3733801"/>
              <a:ext cx="1587500" cy="227013"/>
            </a:xfrm>
            <a:custGeom>
              <a:avLst/>
              <a:gdLst>
                <a:gd name="T0" fmla="*/ 394 w 420"/>
                <a:gd name="T1" fmla="*/ 60 h 60"/>
                <a:gd name="T2" fmla="*/ 394 w 420"/>
                <a:gd name="T3" fmla="*/ 60 h 60"/>
                <a:gd name="T4" fmla="*/ 391 w 420"/>
                <a:gd name="T5" fmla="*/ 60 h 60"/>
                <a:gd name="T6" fmla="*/ 390 w 420"/>
                <a:gd name="T7" fmla="*/ 60 h 60"/>
                <a:gd name="T8" fmla="*/ 240 w 420"/>
                <a:gd name="T9" fmla="*/ 47 h 60"/>
                <a:gd name="T10" fmla="*/ 240 w 420"/>
                <a:gd name="T11" fmla="*/ 47 h 60"/>
                <a:gd name="T12" fmla="*/ 235 w 420"/>
                <a:gd name="T13" fmla="*/ 49 h 60"/>
                <a:gd name="T14" fmla="*/ 235 w 420"/>
                <a:gd name="T15" fmla="*/ 52 h 60"/>
                <a:gd name="T16" fmla="*/ 230 w 420"/>
                <a:gd name="T17" fmla="*/ 53 h 60"/>
                <a:gd name="T18" fmla="*/ 210 w 420"/>
                <a:gd name="T19" fmla="*/ 59 h 60"/>
                <a:gd name="T20" fmla="*/ 210 w 420"/>
                <a:gd name="T21" fmla="*/ 59 h 60"/>
                <a:gd name="T22" fmla="*/ 190 w 420"/>
                <a:gd name="T23" fmla="*/ 53 h 60"/>
                <a:gd name="T24" fmla="*/ 186 w 420"/>
                <a:gd name="T25" fmla="*/ 52 h 60"/>
                <a:gd name="T26" fmla="*/ 185 w 420"/>
                <a:gd name="T27" fmla="*/ 49 h 60"/>
                <a:gd name="T28" fmla="*/ 180 w 420"/>
                <a:gd name="T29" fmla="*/ 47 h 60"/>
                <a:gd name="T30" fmla="*/ 29 w 420"/>
                <a:gd name="T31" fmla="*/ 60 h 60"/>
                <a:gd name="T32" fmla="*/ 26 w 420"/>
                <a:gd name="T33" fmla="*/ 60 h 60"/>
                <a:gd name="T34" fmla="*/ 0 w 420"/>
                <a:gd name="T35" fmla="*/ 34 h 60"/>
                <a:gd name="T36" fmla="*/ 25 w 420"/>
                <a:gd name="T37" fmla="*/ 8 h 60"/>
                <a:gd name="T38" fmla="*/ 25 w 420"/>
                <a:gd name="T39" fmla="*/ 8 h 60"/>
                <a:gd name="T40" fmla="*/ 173 w 420"/>
                <a:gd name="T41" fmla="*/ 1 h 60"/>
                <a:gd name="T42" fmla="*/ 188 w 420"/>
                <a:gd name="T43" fmla="*/ 5 h 60"/>
                <a:gd name="T44" fmla="*/ 203 w 420"/>
                <a:gd name="T45" fmla="*/ 0 h 60"/>
                <a:gd name="T46" fmla="*/ 217 w 420"/>
                <a:gd name="T47" fmla="*/ 0 h 60"/>
                <a:gd name="T48" fmla="*/ 232 w 420"/>
                <a:gd name="T49" fmla="*/ 5 h 60"/>
                <a:gd name="T50" fmla="*/ 247 w 420"/>
                <a:gd name="T51" fmla="*/ 1 h 60"/>
                <a:gd name="T52" fmla="*/ 395 w 420"/>
                <a:gd name="T53" fmla="*/ 8 h 60"/>
                <a:gd name="T54" fmla="*/ 420 w 420"/>
                <a:gd name="T55" fmla="*/ 34 h 60"/>
                <a:gd name="T56" fmla="*/ 394 w 420"/>
                <a:gd name="T57" fmla="*/ 60 h 60"/>
                <a:gd name="T58" fmla="*/ 26 w 420"/>
                <a:gd name="T59" fmla="*/ 26 h 60"/>
                <a:gd name="T60" fmla="*/ 18 w 420"/>
                <a:gd name="T61" fmla="*/ 34 h 60"/>
                <a:gd name="T62" fmla="*/ 26 w 420"/>
                <a:gd name="T63" fmla="*/ 42 h 60"/>
                <a:gd name="T64" fmla="*/ 26 w 420"/>
                <a:gd name="T65" fmla="*/ 42 h 60"/>
                <a:gd name="T66" fmla="*/ 28 w 420"/>
                <a:gd name="T67" fmla="*/ 42 h 60"/>
                <a:gd name="T68" fmla="*/ 178 w 420"/>
                <a:gd name="T69" fmla="*/ 29 h 60"/>
                <a:gd name="T70" fmla="*/ 180 w 420"/>
                <a:gd name="T71" fmla="*/ 29 h 60"/>
                <a:gd name="T72" fmla="*/ 199 w 420"/>
                <a:gd name="T73" fmla="*/ 36 h 60"/>
                <a:gd name="T74" fmla="*/ 200 w 420"/>
                <a:gd name="T75" fmla="*/ 36 h 60"/>
                <a:gd name="T76" fmla="*/ 202 w 420"/>
                <a:gd name="T77" fmla="*/ 39 h 60"/>
                <a:gd name="T78" fmla="*/ 210 w 420"/>
                <a:gd name="T79" fmla="*/ 41 h 60"/>
                <a:gd name="T80" fmla="*/ 210 w 420"/>
                <a:gd name="T81" fmla="*/ 41 h 60"/>
                <a:gd name="T82" fmla="*/ 218 w 420"/>
                <a:gd name="T83" fmla="*/ 39 h 60"/>
                <a:gd name="T84" fmla="*/ 220 w 420"/>
                <a:gd name="T85" fmla="*/ 36 h 60"/>
                <a:gd name="T86" fmla="*/ 221 w 420"/>
                <a:gd name="T87" fmla="*/ 36 h 60"/>
                <a:gd name="T88" fmla="*/ 242 w 420"/>
                <a:gd name="T89" fmla="*/ 29 h 60"/>
                <a:gd name="T90" fmla="*/ 392 w 420"/>
                <a:gd name="T91" fmla="*/ 42 h 60"/>
                <a:gd name="T92" fmla="*/ 394 w 420"/>
                <a:gd name="T93" fmla="*/ 42 h 60"/>
                <a:gd name="T94" fmla="*/ 402 w 420"/>
                <a:gd name="T95" fmla="*/ 34 h 60"/>
                <a:gd name="T96" fmla="*/ 395 w 420"/>
                <a:gd name="T97" fmla="*/ 26 h 60"/>
                <a:gd name="T98" fmla="*/ 394 w 420"/>
                <a:gd name="T99" fmla="*/ 26 h 60"/>
                <a:gd name="T100" fmla="*/ 246 w 420"/>
                <a:gd name="T101" fmla="*/ 19 h 60"/>
                <a:gd name="T102" fmla="*/ 246 w 420"/>
                <a:gd name="T103" fmla="*/ 19 h 60"/>
                <a:gd name="T104" fmla="*/ 242 w 420"/>
                <a:gd name="T105" fmla="*/ 20 h 60"/>
                <a:gd name="T106" fmla="*/ 231 w 420"/>
                <a:gd name="T107" fmla="*/ 28 h 60"/>
                <a:gd name="T108" fmla="*/ 221 w 420"/>
                <a:gd name="T109" fmla="*/ 20 h 60"/>
                <a:gd name="T110" fmla="*/ 217 w 420"/>
                <a:gd name="T111" fmla="*/ 19 h 60"/>
                <a:gd name="T112" fmla="*/ 203 w 420"/>
                <a:gd name="T113" fmla="*/ 19 h 60"/>
                <a:gd name="T114" fmla="*/ 199 w 420"/>
                <a:gd name="T115" fmla="*/ 20 h 60"/>
                <a:gd name="T116" fmla="*/ 189 w 420"/>
                <a:gd name="T117" fmla="*/ 28 h 60"/>
                <a:gd name="T118" fmla="*/ 178 w 420"/>
                <a:gd name="T119" fmla="*/ 20 h 60"/>
                <a:gd name="T120" fmla="*/ 174 w 420"/>
                <a:gd name="T121" fmla="*/ 19 h 60"/>
                <a:gd name="T122" fmla="*/ 26 w 420"/>
                <a:gd name="T123" fmla="*/ 26 h 60"/>
                <a:gd name="T124" fmla="*/ 26 w 420"/>
                <a:gd name="T125" fmla="*/ 26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20" h="60">
                  <a:moveTo>
                    <a:pt x="394" y="60"/>
                  </a:moveTo>
                  <a:cubicBezTo>
                    <a:pt x="394" y="60"/>
                    <a:pt x="394" y="60"/>
                    <a:pt x="394" y="60"/>
                  </a:cubicBezTo>
                  <a:cubicBezTo>
                    <a:pt x="393" y="60"/>
                    <a:pt x="392" y="60"/>
                    <a:pt x="391" y="60"/>
                  </a:cubicBezTo>
                  <a:cubicBezTo>
                    <a:pt x="390" y="60"/>
                    <a:pt x="390" y="60"/>
                    <a:pt x="390" y="60"/>
                  </a:cubicBezTo>
                  <a:cubicBezTo>
                    <a:pt x="240" y="47"/>
                    <a:pt x="240" y="47"/>
                    <a:pt x="240" y="47"/>
                  </a:cubicBezTo>
                  <a:cubicBezTo>
                    <a:pt x="240" y="47"/>
                    <a:pt x="240" y="47"/>
                    <a:pt x="240" y="47"/>
                  </a:cubicBezTo>
                  <a:cubicBezTo>
                    <a:pt x="238" y="47"/>
                    <a:pt x="236" y="48"/>
                    <a:pt x="235" y="49"/>
                  </a:cubicBezTo>
                  <a:cubicBezTo>
                    <a:pt x="235" y="52"/>
                    <a:pt x="235" y="52"/>
                    <a:pt x="235" y="52"/>
                  </a:cubicBezTo>
                  <a:cubicBezTo>
                    <a:pt x="230" y="53"/>
                    <a:pt x="230" y="53"/>
                    <a:pt x="230" y="53"/>
                  </a:cubicBezTo>
                  <a:cubicBezTo>
                    <a:pt x="225" y="57"/>
                    <a:pt x="218" y="59"/>
                    <a:pt x="210" y="59"/>
                  </a:cubicBezTo>
                  <a:cubicBezTo>
                    <a:pt x="210" y="59"/>
                    <a:pt x="210" y="59"/>
                    <a:pt x="210" y="59"/>
                  </a:cubicBezTo>
                  <a:cubicBezTo>
                    <a:pt x="202" y="59"/>
                    <a:pt x="195" y="57"/>
                    <a:pt x="190" y="53"/>
                  </a:cubicBezTo>
                  <a:cubicBezTo>
                    <a:pt x="186" y="52"/>
                    <a:pt x="186" y="52"/>
                    <a:pt x="186" y="52"/>
                  </a:cubicBezTo>
                  <a:cubicBezTo>
                    <a:pt x="185" y="49"/>
                    <a:pt x="185" y="49"/>
                    <a:pt x="185" y="49"/>
                  </a:cubicBezTo>
                  <a:cubicBezTo>
                    <a:pt x="184" y="48"/>
                    <a:pt x="182" y="47"/>
                    <a:pt x="180" y="47"/>
                  </a:cubicBezTo>
                  <a:cubicBezTo>
                    <a:pt x="29" y="60"/>
                    <a:pt x="29" y="60"/>
                    <a:pt x="29" y="60"/>
                  </a:cubicBezTo>
                  <a:cubicBezTo>
                    <a:pt x="28" y="60"/>
                    <a:pt x="27" y="60"/>
                    <a:pt x="26" y="60"/>
                  </a:cubicBezTo>
                  <a:cubicBezTo>
                    <a:pt x="12" y="60"/>
                    <a:pt x="0" y="48"/>
                    <a:pt x="0" y="34"/>
                  </a:cubicBezTo>
                  <a:cubicBezTo>
                    <a:pt x="0" y="20"/>
                    <a:pt x="11" y="9"/>
                    <a:pt x="25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173" y="1"/>
                    <a:pt x="173" y="1"/>
                    <a:pt x="173" y="1"/>
                  </a:cubicBezTo>
                  <a:cubicBezTo>
                    <a:pt x="178" y="1"/>
                    <a:pt x="184" y="2"/>
                    <a:pt x="188" y="5"/>
                  </a:cubicBezTo>
                  <a:cubicBezTo>
                    <a:pt x="192" y="2"/>
                    <a:pt x="197" y="0"/>
                    <a:pt x="203" y="0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23" y="0"/>
                    <a:pt x="228" y="2"/>
                    <a:pt x="232" y="5"/>
                  </a:cubicBezTo>
                  <a:cubicBezTo>
                    <a:pt x="236" y="2"/>
                    <a:pt x="242" y="1"/>
                    <a:pt x="247" y="1"/>
                  </a:cubicBezTo>
                  <a:cubicBezTo>
                    <a:pt x="395" y="8"/>
                    <a:pt x="395" y="8"/>
                    <a:pt x="395" y="8"/>
                  </a:cubicBezTo>
                  <a:cubicBezTo>
                    <a:pt x="409" y="9"/>
                    <a:pt x="420" y="20"/>
                    <a:pt x="420" y="34"/>
                  </a:cubicBezTo>
                  <a:cubicBezTo>
                    <a:pt x="420" y="48"/>
                    <a:pt x="408" y="60"/>
                    <a:pt x="394" y="60"/>
                  </a:cubicBezTo>
                  <a:close/>
                  <a:moveTo>
                    <a:pt x="26" y="26"/>
                  </a:moveTo>
                  <a:cubicBezTo>
                    <a:pt x="21" y="26"/>
                    <a:pt x="18" y="30"/>
                    <a:pt x="18" y="34"/>
                  </a:cubicBezTo>
                  <a:cubicBezTo>
                    <a:pt x="18" y="38"/>
                    <a:pt x="22" y="42"/>
                    <a:pt x="26" y="42"/>
                  </a:cubicBezTo>
                  <a:cubicBezTo>
                    <a:pt x="26" y="42"/>
                    <a:pt x="26" y="42"/>
                    <a:pt x="26" y="42"/>
                  </a:cubicBezTo>
                  <a:cubicBezTo>
                    <a:pt x="27" y="42"/>
                    <a:pt x="28" y="42"/>
                    <a:pt x="28" y="42"/>
                  </a:cubicBezTo>
                  <a:cubicBezTo>
                    <a:pt x="178" y="29"/>
                    <a:pt x="178" y="29"/>
                    <a:pt x="178" y="29"/>
                  </a:cubicBezTo>
                  <a:cubicBezTo>
                    <a:pt x="179" y="29"/>
                    <a:pt x="179" y="29"/>
                    <a:pt x="180" y="29"/>
                  </a:cubicBezTo>
                  <a:cubicBezTo>
                    <a:pt x="187" y="29"/>
                    <a:pt x="194" y="32"/>
                    <a:pt x="199" y="36"/>
                  </a:cubicBezTo>
                  <a:cubicBezTo>
                    <a:pt x="200" y="36"/>
                    <a:pt x="200" y="36"/>
                    <a:pt x="200" y="36"/>
                  </a:cubicBezTo>
                  <a:cubicBezTo>
                    <a:pt x="202" y="39"/>
                    <a:pt x="202" y="39"/>
                    <a:pt x="202" y="39"/>
                  </a:cubicBezTo>
                  <a:cubicBezTo>
                    <a:pt x="202" y="40"/>
                    <a:pt x="205" y="41"/>
                    <a:pt x="210" y="41"/>
                  </a:cubicBezTo>
                  <a:cubicBezTo>
                    <a:pt x="210" y="41"/>
                    <a:pt x="210" y="41"/>
                    <a:pt x="210" y="41"/>
                  </a:cubicBezTo>
                  <a:cubicBezTo>
                    <a:pt x="215" y="41"/>
                    <a:pt x="218" y="40"/>
                    <a:pt x="218" y="39"/>
                  </a:cubicBezTo>
                  <a:cubicBezTo>
                    <a:pt x="220" y="36"/>
                    <a:pt x="220" y="36"/>
                    <a:pt x="220" y="36"/>
                  </a:cubicBezTo>
                  <a:cubicBezTo>
                    <a:pt x="221" y="36"/>
                    <a:pt x="221" y="36"/>
                    <a:pt x="221" y="36"/>
                  </a:cubicBezTo>
                  <a:cubicBezTo>
                    <a:pt x="227" y="32"/>
                    <a:pt x="235" y="29"/>
                    <a:pt x="242" y="29"/>
                  </a:cubicBezTo>
                  <a:cubicBezTo>
                    <a:pt x="392" y="42"/>
                    <a:pt x="392" y="42"/>
                    <a:pt x="392" y="42"/>
                  </a:cubicBezTo>
                  <a:cubicBezTo>
                    <a:pt x="392" y="42"/>
                    <a:pt x="393" y="42"/>
                    <a:pt x="394" y="42"/>
                  </a:cubicBezTo>
                  <a:cubicBezTo>
                    <a:pt x="398" y="42"/>
                    <a:pt x="402" y="38"/>
                    <a:pt x="402" y="34"/>
                  </a:cubicBezTo>
                  <a:cubicBezTo>
                    <a:pt x="402" y="30"/>
                    <a:pt x="399" y="26"/>
                    <a:pt x="395" y="26"/>
                  </a:cubicBezTo>
                  <a:cubicBezTo>
                    <a:pt x="394" y="26"/>
                    <a:pt x="394" y="26"/>
                    <a:pt x="394" y="26"/>
                  </a:cubicBezTo>
                  <a:cubicBezTo>
                    <a:pt x="246" y="19"/>
                    <a:pt x="246" y="19"/>
                    <a:pt x="246" y="19"/>
                  </a:cubicBezTo>
                  <a:cubicBezTo>
                    <a:pt x="246" y="19"/>
                    <a:pt x="246" y="19"/>
                    <a:pt x="246" y="19"/>
                  </a:cubicBezTo>
                  <a:cubicBezTo>
                    <a:pt x="244" y="19"/>
                    <a:pt x="243" y="20"/>
                    <a:pt x="242" y="20"/>
                  </a:cubicBezTo>
                  <a:cubicBezTo>
                    <a:pt x="239" y="27"/>
                    <a:pt x="234" y="28"/>
                    <a:pt x="231" y="28"/>
                  </a:cubicBezTo>
                  <a:cubicBezTo>
                    <a:pt x="227" y="28"/>
                    <a:pt x="223" y="25"/>
                    <a:pt x="221" y="20"/>
                  </a:cubicBezTo>
                  <a:cubicBezTo>
                    <a:pt x="220" y="19"/>
                    <a:pt x="219" y="19"/>
                    <a:pt x="217" y="19"/>
                  </a:cubicBezTo>
                  <a:cubicBezTo>
                    <a:pt x="203" y="19"/>
                    <a:pt x="203" y="19"/>
                    <a:pt x="203" y="19"/>
                  </a:cubicBezTo>
                  <a:cubicBezTo>
                    <a:pt x="201" y="19"/>
                    <a:pt x="200" y="19"/>
                    <a:pt x="199" y="20"/>
                  </a:cubicBezTo>
                  <a:cubicBezTo>
                    <a:pt x="197" y="25"/>
                    <a:pt x="193" y="28"/>
                    <a:pt x="189" y="28"/>
                  </a:cubicBezTo>
                  <a:cubicBezTo>
                    <a:pt x="186" y="28"/>
                    <a:pt x="181" y="27"/>
                    <a:pt x="178" y="20"/>
                  </a:cubicBezTo>
                  <a:cubicBezTo>
                    <a:pt x="177" y="20"/>
                    <a:pt x="176" y="19"/>
                    <a:pt x="174" y="19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6" y="26"/>
                    <a:pt x="26" y="26"/>
                    <a:pt x="26" y="2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2" name="Freeform 89"/>
            <p:cNvSpPr/>
            <p:nvPr/>
          </p:nvSpPr>
          <p:spPr bwMode="auto">
            <a:xfrm>
              <a:off x="5354638" y="3525838"/>
              <a:ext cx="669925" cy="163513"/>
            </a:xfrm>
            <a:custGeom>
              <a:avLst/>
              <a:gdLst>
                <a:gd name="T0" fmla="*/ 169 w 177"/>
                <a:gd name="T1" fmla="*/ 37 h 43"/>
                <a:gd name="T2" fmla="*/ 168 w 177"/>
                <a:gd name="T3" fmla="*/ 36 h 43"/>
                <a:gd name="T4" fmla="*/ 92 w 177"/>
                <a:gd name="T5" fmla="*/ 1 h 43"/>
                <a:gd name="T6" fmla="*/ 75 w 177"/>
                <a:gd name="T7" fmla="*/ 0 h 43"/>
                <a:gd name="T8" fmla="*/ 18 w 177"/>
                <a:gd name="T9" fmla="*/ 15 h 43"/>
                <a:gd name="T10" fmla="*/ 3 w 177"/>
                <a:gd name="T11" fmla="*/ 29 h 43"/>
                <a:gd name="T12" fmla="*/ 1 w 177"/>
                <a:gd name="T13" fmla="*/ 39 h 43"/>
                <a:gd name="T14" fmla="*/ 9 w 177"/>
                <a:gd name="T15" fmla="*/ 43 h 43"/>
                <a:gd name="T16" fmla="*/ 177 w 177"/>
                <a:gd name="T17" fmla="*/ 43 h 43"/>
                <a:gd name="T18" fmla="*/ 169 w 177"/>
                <a:gd name="T19" fmla="*/ 37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7" h="43">
                  <a:moveTo>
                    <a:pt x="169" y="37"/>
                  </a:moveTo>
                  <a:cubicBezTo>
                    <a:pt x="168" y="36"/>
                    <a:pt x="168" y="36"/>
                    <a:pt x="168" y="36"/>
                  </a:cubicBezTo>
                  <a:cubicBezTo>
                    <a:pt x="141" y="16"/>
                    <a:pt x="115" y="5"/>
                    <a:pt x="92" y="1"/>
                  </a:cubicBezTo>
                  <a:cubicBezTo>
                    <a:pt x="87" y="1"/>
                    <a:pt x="81" y="0"/>
                    <a:pt x="75" y="0"/>
                  </a:cubicBezTo>
                  <a:cubicBezTo>
                    <a:pt x="40" y="0"/>
                    <a:pt x="18" y="15"/>
                    <a:pt x="18" y="15"/>
                  </a:cubicBezTo>
                  <a:cubicBezTo>
                    <a:pt x="16" y="16"/>
                    <a:pt x="6" y="23"/>
                    <a:pt x="3" y="29"/>
                  </a:cubicBezTo>
                  <a:cubicBezTo>
                    <a:pt x="1" y="33"/>
                    <a:pt x="0" y="36"/>
                    <a:pt x="1" y="39"/>
                  </a:cubicBezTo>
                  <a:cubicBezTo>
                    <a:pt x="3" y="42"/>
                    <a:pt x="5" y="43"/>
                    <a:pt x="9" y="43"/>
                  </a:cubicBezTo>
                  <a:cubicBezTo>
                    <a:pt x="177" y="43"/>
                    <a:pt x="177" y="43"/>
                    <a:pt x="177" y="43"/>
                  </a:cubicBezTo>
                  <a:cubicBezTo>
                    <a:pt x="174" y="40"/>
                    <a:pt x="170" y="37"/>
                    <a:pt x="169" y="3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3" name="Freeform 90"/>
            <p:cNvSpPr/>
            <p:nvPr/>
          </p:nvSpPr>
          <p:spPr bwMode="auto">
            <a:xfrm>
              <a:off x="6175375" y="3063876"/>
              <a:ext cx="654050" cy="571500"/>
            </a:xfrm>
            <a:custGeom>
              <a:avLst/>
              <a:gdLst>
                <a:gd name="T0" fmla="*/ 171 w 173"/>
                <a:gd name="T1" fmla="*/ 114 h 151"/>
                <a:gd name="T2" fmla="*/ 157 w 173"/>
                <a:gd name="T3" fmla="*/ 87 h 151"/>
                <a:gd name="T4" fmla="*/ 157 w 173"/>
                <a:gd name="T5" fmla="*/ 86 h 151"/>
                <a:gd name="T6" fmla="*/ 123 w 173"/>
                <a:gd name="T7" fmla="*/ 21 h 151"/>
                <a:gd name="T8" fmla="*/ 116 w 173"/>
                <a:gd name="T9" fmla="*/ 8 h 151"/>
                <a:gd name="T10" fmla="*/ 115 w 173"/>
                <a:gd name="T11" fmla="*/ 7 h 151"/>
                <a:gd name="T12" fmla="*/ 87 w 173"/>
                <a:gd name="T13" fmla="*/ 0 h 151"/>
                <a:gd name="T14" fmla="*/ 101 w 173"/>
                <a:gd name="T15" fmla="*/ 24 h 151"/>
                <a:gd name="T16" fmla="*/ 103 w 173"/>
                <a:gd name="T17" fmla="*/ 45 h 151"/>
                <a:gd name="T18" fmla="*/ 88 w 173"/>
                <a:gd name="T19" fmla="*/ 59 h 151"/>
                <a:gd name="T20" fmla="*/ 38 w 173"/>
                <a:gd name="T21" fmla="*/ 87 h 151"/>
                <a:gd name="T22" fmla="*/ 1 w 173"/>
                <a:gd name="T23" fmla="*/ 149 h 151"/>
                <a:gd name="T24" fmla="*/ 0 w 173"/>
                <a:gd name="T25" fmla="*/ 151 h 151"/>
                <a:gd name="T26" fmla="*/ 1 w 173"/>
                <a:gd name="T27" fmla="*/ 151 h 151"/>
                <a:gd name="T28" fmla="*/ 9 w 173"/>
                <a:gd name="T29" fmla="*/ 146 h 151"/>
                <a:gd name="T30" fmla="*/ 86 w 173"/>
                <a:gd name="T31" fmla="*/ 112 h 151"/>
                <a:gd name="T32" fmla="*/ 113 w 173"/>
                <a:gd name="T33" fmla="*/ 109 h 151"/>
                <a:gd name="T34" fmla="*/ 165 w 173"/>
                <a:gd name="T35" fmla="*/ 120 h 151"/>
                <a:gd name="T36" fmla="*/ 169 w 173"/>
                <a:gd name="T37" fmla="*/ 121 h 151"/>
                <a:gd name="T38" fmla="*/ 172 w 173"/>
                <a:gd name="T39" fmla="*/ 120 h 151"/>
                <a:gd name="T40" fmla="*/ 171 w 173"/>
                <a:gd name="T41" fmla="*/ 114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73" h="151">
                  <a:moveTo>
                    <a:pt x="171" y="114"/>
                  </a:moveTo>
                  <a:cubicBezTo>
                    <a:pt x="157" y="87"/>
                    <a:pt x="157" y="87"/>
                    <a:pt x="157" y="87"/>
                  </a:cubicBezTo>
                  <a:cubicBezTo>
                    <a:pt x="157" y="86"/>
                    <a:pt x="157" y="86"/>
                    <a:pt x="157" y="86"/>
                  </a:cubicBezTo>
                  <a:cubicBezTo>
                    <a:pt x="123" y="21"/>
                    <a:pt x="123" y="21"/>
                    <a:pt x="123" y="21"/>
                  </a:cubicBezTo>
                  <a:cubicBezTo>
                    <a:pt x="120" y="17"/>
                    <a:pt x="117" y="11"/>
                    <a:pt x="116" y="8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5" y="7"/>
                    <a:pt x="101" y="0"/>
                    <a:pt x="87" y="0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5" y="31"/>
                    <a:pt x="105" y="38"/>
                    <a:pt x="103" y="45"/>
                  </a:cubicBezTo>
                  <a:cubicBezTo>
                    <a:pt x="100" y="51"/>
                    <a:pt x="95" y="56"/>
                    <a:pt x="88" y="59"/>
                  </a:cubicBezTo>
                  <a:cubicBezTo>
                    <a:pt x="85" y="60"/>
                    <a:pt x="56" y="71"/>
                    <a:pt x="38" y="87"/>
                  </a:cubicBezTo>
                  <a:cubicBezTo>
                    <a:pt x="19" y="105"/>
                    <a:pt x="8" y="123"/>
                    <a:pt x="1" y="149"/>
                  </a:cubicBezTo>
                  <a:cubicBezTo>
                    <a:pt x="0" y="151"/>
                    <a:pt x="0" y="151"/>
                    <a:pt x="0" y="151"/>
                  </a:cubicBezTo>
                  <a:cubicBezTo>
                    <a:pt x="0" y="151"/>
                    <a:pt x="1" y="151"/>
                    <a:pt x="1" y="151"/>
                  </a:cubicBezTo>
                  <a:cubicBezTo>
                    <a:pt x="3" y="149"/>
                    <a:pt x="6" y="147"/>
                    <a:pt x="9" y="146"/>
                  </a:cubicBezTo>
                  <a:cubicBezTo>
                    <a:pt x="9" y="146"/>
                    <a:pt x="42" y="125"/>
                    <a:pt x="86" y="112"/>
                  </a:cubicBezTo>
                  <a:cubicBezTo>
                    <a:pt x="95" y="110"/>
                    <a:pt x="104" y="109"/>
                    <a:pt x="113" y="109"/>
                  </a:cubicBezTo>
                  <a:cubicBezTo>
                    <a:pt x="141" y="109"/>
                    <a:pt x="165" y="120"/>
                    <a:pt x="165" y="120"/>
                  </a:cubicBezTo>
                  <a:cubicBezTo>
                    <a:pt x="167" y="121"/>
                    <a:pt x="168" y="121"/>
                    <a:pt x="169" y="121"/>
                  </a:cubicBezTo>
                  <a:cubicBezTo>
                    <a:pt x="171" y="121"/>
                    <a:pt x="172" y="120"/>
                    <a:pt x="172" y="120"/>
                  </a:cubicBezTo>
                  <a:cubicBezTo>
                    <a:pt x="173" y="118"/>
                    <a:pt x="172" y="116"/>
                    <a:pt x="171" y="11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33" name="组合 35"/>
          <p:cNvGrpSpPr/>
          <p:nvPr/>
        </p:nvGrpSpPr>
        <p:grpSpPr>
          <a:xfrm>
            <a:off x="3272790" y="2192973"/>
            <a:ext cx="1277938" cy="1277937"/>
            <a:chOff x="3209823" y="2234042"/>
            <a:chExt cx="1607262" cy="1607262"/>
          </a:xfrm>
        </p:grpSpPr>
        <p:sp>
          <p:nvSpPr>
            <p:cNvPr id="35" name="椭圆 34"/>
            <p:cNvSpPr/>
            <p:nvPr/>
          </p:nvSpPr>
          <p:spPr>
            <a:xfrm>
              <a:off x="3209823" y="2234042"/>
              <a:ext cx="1607262" cy="1607262"/>
            </a:xfrm>
            <a:prstGeom prst="ellipse">
              <a:avLst/>
            </a:prstGeom>
            <a:solidFill>
              <a:srgbClr val="4B649F"/>
            </a:solidFill>
            <a:ln w="19050">
              <a:solidFill>
                <a:srgbClr val="4B649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6" name="椭圆 35"/>
            <p:cNvSpPr/>
            <p:nvPr/>
          </p:nvSpPr>
          <p:spPr>
            <a:xfrm>
              <a:off x="3330818" y="2335069"/>
              <a:ext cx="1387635" cy="1387637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4B649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3456305" y="2434590"/>
            <a:ext cx="927100" cy="638810"/>
            <a:chOff x="5302250" y="2903538"/>
            <a:chExt cx="1587500" cy="1057276"/>
          </a:xfrm>
          <a:solidFill>
            <a:srgbClr val="4B649F"/>
          </a:solidFill>
        </p:grpSpPr>
        <p:sp>
          <p:nvSpPr>
            <p:cNvPr id="39" name="Freeform 84"/>
            <p:cNvSpPr/>
            <p:nvPr/>
          </p:nvSpPr>
          <p:spPr bwMode="auto">
            <a:xfrm>
              <a:off x="5362575" y="3040063"/>
              <a:ext cx="706438" cy="614363"/>
            </a:xfrm>
            <a:custGeom>
              <a:avLst/>
              <a:gdLst>
                <a:gd name="T0" fmla="*/ 181 w 187"/>
                <a:gd name="T1" fmla="*/ 49 h 162"/>
                <a:gd name="T2" fmla="*/ 187 w 187"/>
                <a:gd name="T3" fmla="*/ 66 h 162"/>
                <a:gd name="T4" fmla="*/ 187 w 187"/>
                <a:gd name="T5" fmla="*/ 162 h 162"/>
                <a:gd name="T6" fmla="*/ 176 w 187"/>
                <a:gd name="T7" fmla="*/ 153 h 162"/>
                <a:gd name="T8" fmla="*/ 92 w 187"/>
                <a:gd name="T9" fmla="*/ 115 h 162"/>
                <a:gd name="T10" fmla="*/ 73 w 187"/>
                <a:gd name="T11" fmla="*/ 114 h 162"/>
                <a:gd name="T12" fmla="*/ 8 w 187"/>
                <a:gd name="T13" fmla="*/ 131 h 162"/>
                <a:gd name="T14" fmla="*/ 1 w 187"/>
                <a:gd name="T15" fmla="*/ 131 h 162"/>
                <a:gd name="T16" fmla="*/ 2 w 187"/>
                <a:gd name="T17" fmla="*/ 126 h 162"/>
                <a:gd name="T18" fmla="*/ 26 w 187"/>
                <a:gd name="T19" fmla="*/ 70 h 162"/>
                <a:gd name="T20" fmla="*/ 48 w 187"/>
                <a:gd name="T21" fmla="*/ 20 h 162"/>
                <a:gd name="T22" fmla="*/ 53 w 187"/>
                <a:gd name="T23" fmla="*/ 13 h 162"/>
                <a:gd name="T24" fmla="*/ 62 w 187"/>
                <a:gd name="T25" fmla="*/ 9 h 162"/>
                <a:gd name="T26" fmla="*/ 130 w 187"/>
                <a:gd name="T27" fmla="*/ 11 h 162"/>
                <a:gd name="T28" fmla="*/ 181 w 187"/>
                <a:gd name="T29" fmla="*/ 49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7" h="162">
                  <a:moveTo>
                    <a:pt x="181" y="49"/>
                  </a:moveTo>
                  <a:cubicBezTo>
                    <a:pt x="184" y="54"/>
                    <a:pt x="187" y="60"/>
                    <a:pt x="187" y="66"/>
                  </a:cubicBezTo>
                  <a:cubicBezTo>
                    <a:pt x="187" y="162"/>
                    <a:pt x="187" y="162"/>
                    <a:pt x="187" y="162"/>
                  </a:cubicBezTo>
                  <a:cubicBezTo>
                    <a:pt x="187" y="162"/>
                    <a:pt x="178" y="154"/>
                    <a:pt x="176" y="153"/>
                  </a:cubicBezTo>
                  <a:cubicBezTo>
                    <a:pt x="168" y="148"/>
                    <a:pt x="133" y="120"/>
                    <a:pt x="92" y="115"/>
                  </a:cubicBezTo>
                  <a:cubicBezTo>
                    <a:pt x="86" y="114"/>
                    <a:pt x="79" y="114"/>
                    <a:pt x="73" y="114"/>
                  </a:cubicBezTo>
                  <a:cubicBezTo>
                    <a:pt x="32" y="114"/>
                    <a:pt x="8" y="131"/>
                    <a:pt x="8" y="131"/>
                  </a:cubicBezTo>
                  <a:cubicBezTo>
                    <a:pt x="5" y="133"/>
                    <a:pt x="2" y="133"/>
                    <a:pt x="1" y="131"/>
                  </a:cubicBezTo>
                  <a:cubicBezTo>
                    <a:pt x="0" y="130"/>
                    <a:pt x="1" y="128"/>
                    <a:pt x="2" y="126"/>
                  </a:cubicBezTo>
                  <a:cubicBezTo>
                    <a:pt x="26" y="70"/>
                    <a:pt x="26" y="70"/>
                    <a:pt x="26" y="70"/>
                  </a:cubicBezTo>
                  <a:cubicBezTo>
                    <a:pt x="48" y="20"/>
                    <a:pt x="48" y="20"/>
                    <a:pt x="48" y="20"/>
                  </a:cubicBezTo>
                  <a:cubicBezTo>
                    <a:pt x="49" y="18"/>
                    <a:pt x="51" y="15"/>
                    <a:pt x="53" y="13"/>
                  </a:cubicBezTo>
                  <a:cubicBezTo>
                    <a:pt x="55" y="11"/>
                    <a:pt x="59" y="10"/>
                    <a:pt x="62" y="9"/>
                  </a:cubicBezTo>
                  <a:cubicBezTo>
                    <a:pt x="65" y="9"/>
                    <a:pt x="98" y="0"/>
                    <a:pt x="130" y="11"/>
                  </a:cubicBezTo>
                  <a:cubicBezTo>
                    <a:pt x="163" y="22"/>
                    <a:pt x="179" y="45"/>
                    <a:pt x="181" y="4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0" name="Freeform 85"/>
            <p:cNvSpPr/>
            <p:nvPr/>
          </p:nvSpPr>
          <p:spPr bwMode="auto">
            <a:xfrm>
              <a:off x="6115050" y="2903538"/>
              <a:ext cx="400050" cy="747713"/>
            </a:xfrm>
            <a:custGeom>
              <a:avLst/>
              <a:gdLst>
                <a:gd name="T0" fmla="*/ 44 w 106"/>
                <a:gd name="T1" fmla="*/ 119 h 197"/>
                <a:gd name="T2" fmla="*/ 3 w 106"/>
                <a:gd name="T3" fmla="*/ 187 h 197"/>
                <a:gd name="T4" fmla="*/ 0 w 106"/>
                <a:gd name="T5" fmla="*/ 197 h 197"/>
                <a:gd name="T6" fmla="*/ 0 w 106"/>
                <a:gd name="T7" fmla="*/ 83 h 197"/>
                <a:gd name="T8" fmla="*/ 1 w 106"/>
                <a:gd name="T9" fmla="*/ 64 h 197"/>
                <a:gd name="T10" fmla="*/ 16 w 106"/>
                <a:gd name="T11" fmla="*/ 29 h 197"/>
                <a:gd name="T12" fmla="*/ 49 w 106"/>
                <a:gd name="T13" fmla="*/ 1 h 197"/>
                <a:gd name="T14" fmla="*/ 54 w 106"/>
                <a:gd name="T15" fmla="*/ 0 h 197"/>
                <a:gd name="T16" fmla="*/ 64 w 106"/>
                <a:gd name="T17" fmla="*/ 6 h 197"/>
                <a:gd name="T18" fmla="*/ 85 w 106"/>
                <a:gd name="T19" fmla="*/ 42 h 197"/>
                <a:gd name="T20" fmla="*/ 86 w 106"/>
                <a:gd name="T21" fmla="*/ 42 h 197"/>
                <a:gd name="T22" fmla="*/ 104 w 106"/>
                <a:gd name="T23" fmla="*/ 74 h 197"/>
                <a:gd name="T24" fmla="*/ 105 w 106"/>
                <a:gd name="T25" fmla="*/ 82 h 197"/>
                <a:gd name="T26" fmla="*/ 99 w 106"/>
                <a:gd name="T27" fmla="*/ 87 h 197"/>
                <a:gd name="T28" fmla="*/ 44 w 106"/>
                <a:gd name="T29" fmla="*/ 119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6" h="197">
                  <a:moveTo>
                    <a:pt x="44" y="119"/>
                  </a:moveTo>
                  <a:cubicBezTo>
                    <a:pt x="25" y="137"/>
                    <a:pt x="12" y="156"/>
                    <a:pt x="3" y="187"/>
                  </a:cubicBezTo>
                  <a:cubicBezTo>
                    <a:pt x="0" y="197"/>
                    <a:pt x="0" y="197"/>
                    <a:pt x="0" y="197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77"/>
                    <a:pt x="0" y="69"/>
                    <a:pt x="1" y="64"/>
                  </a:cubicBezTo>
                  <a:cubicBezTo>
                    <a:pt x="1" y="63"/>
                    <a:pt x="3" y="47"/>
                    <a:pt x="16" y="29"/>
                  </a:cubicBezTo>
                  <a:cubicBezTo>
                    <a:pt x="30" y="11"/>
                    <a:pt x="48" y="1"/>
                    <a:pt x="49" y="1"/>
                  </a:cubicBezTo>
                  <a:cubicBezTo>
                    <a:pt x="51" y="0"/>
                    <a:pt x="52" y="0"/>
                    <a:pt x="54" y="0"/>
                  </a:cubicBezTo>
                  <a:cubicBezTo>
                    <a:pt x="58" y="0"/>
                    <a:pt x="62" y="2"/>
                    <a:pt x="64" y="6"/>
                  </a:cubicBezTo>
                  <a:cubicBezTo>
                    <a:pt x="85" y="42"/>
                    <a:pt x="85" y="42"/>
                    <a:pt x="85" y="42"/>
                  </a:cubicBezTo>
                  <a:cubicBezTo>
                    <a:pt x="86" y="42"/>
                    <a:pt x="86" y="42"/>
                    <a:pt x="86" y="42"/>
                  </a:cubicBezTo>
                  <a:cubicBezTo>
                    <a:pt x="104" y="74"/>
                    <a:pt x="104" y="74"/>
                    <a:pt x="104" y="74"/>
                  </a:cubicBezTo>
                  <a:cubicBezTo>
                    <a:pt x="106" y="76"/>
                    <a:pt x="106" y="79"/>
                    <a:pt x="105" y="82"/>
                  </a:cubicBezTo>
                  <a:cubicBezTo>
                    <a:pt x="104" y="84"/>
                    <a:pt x="102" y="86"/>
                    <a:pt x="99" y="87"/>
                  </a:cubicBezTo>
                  <a:cubicBezTo>
                    <a:pt x="99" y="87"/>
                    <a:pt x="66" y="99"/>
                    <a:pt x="44" y="11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1" name="Freeform 86"/>
            <p:cNvSpPr/>
            <p:nvPr/>
          </p:nvSpPr>
          <p:spPr bwMode="auto">
            <a:xfrm>
              <a:off x="6194425" y="3529013"/>
              <a:ext cx="642938" cy="160338"/>
            </a:xfrm>
            <a:custGeom>
              <a:avLst/>
              <a:gdLst>
                <a:gd name="T0" fmla="*/ 155 w 170"/>
                <a:gd name="T1" fmla="*/ 11 h 42"/>
                <a:gd name="T2" fmla="*/ 154 w 170"/>
                <a:gd name="T3" fmla="*/ 10 h 42"/>
                <a:gd name="T4" fmla="*/ 153 w 170"/>
                <a:gd name="T5" fmla="*/ 10 h 42"/>
                <a:gd name="T6" fmla="*/ 108 w 170"/>
                <a:gd name="T7" fmla="*/ 0 h 42"/>
                <a:gd name="T8" fmla="*/ 85 w 170"/>
                <a:gd name="T9" fmla="*/ 3 h 42"/>
                <a:gd name="T10" fmla="*/ 11 w 170"/>
                <a:gd name="T11" fmla="*/ 35 h 42"/>
                <a:gd name="T12" fmla="*/ 11 w 170"/>
                <a:gd name="T13" fmla="*/ 36 h 42"/>
                <a:gd name="T14" fmla="*/ 7 w 170"/>
                <a:gd name="T15" fmla="*/ 38 h 42"/>
                <a:gd name="T16" fmla="*/ 3 w 170"/>
                <a:gd name="T17" fmla="*/ 40 h 42"/>
                <a:gd name="T18" fmla="*/ 1 w 170"/>
                <a:gd name="T19" fmla="*/ 42 h 42"/>
                <a:gd name="T20" fmla="*/ 0 w 170"/>
                <a:gd name="T21" fmla="*/ 42 h 42"/>
                <a:gd name="T22" fmla="*/ 161 w 170"/>
                <a:gd name="T23" fmla="*/ 42 h 42"/>
                <a:gd name="T24" fmla="*/ 169 w 170"/>
                <a:gd name="T25" fmla="*/ 38 h 42"/>
                <a:gd name="T26" fmla="*/ 167 w 170"/>
                <a:gd name="T27" fmla="*/ 28 h 42"/>
                <a:gd name="T28" fmla="*/ 155 w 170"/>
                <a:gd name="T29" fmla="*/ 11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70" h="42">
                  <a:moveTo>
                    <a:pt x="155" y="11"/>
                  </a:moveTo>
                  <a:cubicBezTo>
                    <a:pt x="155" y="11"/>
                    <a:pt x="154" y="10"/>
                    <a:pt x="154" y="10"/>
                  </a:cubicBezTo>
                  <a:cubicBezTo>
                    <a:pt x="153" y="10"/>
                    <a:pt x="153" y="10"/>
                    <a:pt x="153" y="10"/>
                  </a:cubicBezTo>
                  <a:cubicBezTo>
                    <a:pt x="152" y="9"/>
                    <a:pt x="132" y="0"/>
                    <a:pt x="108" y="0"/>
                  </a:cubicBezTo>
                  <a:cubicBezTo>
                    <a:pt x="100" y="0"/>
                    <a:pt x="92" y="1"/>
                    <a:pt x="85" y="3"/>
                  </a:cubicBezTo>
                  <a:cubicBezTo>
                    <a:pt x="46" y="15"/>
                    <a:pt x="15" y="33"/>
                    <a:pt x="11" y="35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10" y="36"/>
                    <a:pt x="9" y="37"/>
                    <a:pt x="7" y="38"/>
                  </a:cubicBezTo>
                  <a:cubicBezTo>
                    <a:pt x="6" y="39"/>
                    <a:pt x="4" y="40"/>
                    <a:pt x="3" y="40"/>
                  </a:cubicBezTo>
                  <a:cubicBezTo>
                    <a:pt x="2" y="41"/>
                    <a:pt x="2" y="41"/>
                    <a:pt x="1" y="42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161" y="42"/>
                    <a:pt x="161" y="42"/>
                    <a:pt x="161" y="42"/>
                  </a:cubicBezTo>
                  <a:cubicBezTo>
                    <a:pt x="165" y="42"/>
                    <a:pt x="167" y="41"/>
                    <a:pt x="169" y="38"/>
                  </a:cubicBezTo>
                  <a:cubicBezTo>
                    <a:pt x="170" y="35"/>
                    <a:pt x="169" y="32"/>
                    <a:pt x="167" y="28"/>
                  </a:cubicBezTo>
                  <a:cubicBezTo>
                    <a:pt x="167" y="28"/>
                    <a:pt x="162" y="20"/>
                    <a:pt x="155" y="1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2" name="Freeform 87"/>
            <p:cNvSpPr/>
            <p:nvPr/>
          </p:nvSpPr>
          <p:spPr bwMode="auto">
            <a:xfrm>
              <a:off x="5335588" y="3771901"/>
              <a:ext cx="1520825" cy="155575"/>
            </a:xfrm>
            <a:custGeom>
              <a:avLst/>
              <a:gdLst>
                <a:gd name="T0" fmla="*/ 402 w 402"/>
                <a:gd name="T1" fmla="*/ 24 h 41"/>
                <a:gd name="T2" fmla="*/ 385 w 402"/>
                <a:gd name="T3" fmla="*/ 41 h 41"/>
                <a:gd name="T4" fmla="*/ 382 w 402"/>
                <a:gd name="T5" fmla="*/ 41 h 41"/>
                <a:gd name="T6" fmla="*/ 232 w 402"/>
                <a:gd name="T7" fmla="*/ 28 h 41"/>
                <a:gd name="T8" fmla="*/ 217 w 402"/>
                <a:gd name="T9" fmla="*/ 34 h 41"/>
                <a:gd name="T10" fmla="*/ 216 w 402"/>
                <a:gd name="T11" fmla="*/ 35 h 41"/>
                <a:gd name="T12" fmla="*/ 201 w 402"/>
                <a:gd name="T13" fmla="*/ 40 h 41"/>
                <a:gd name="T14" fmla="*/ 201 w 402"/>
                <a:gd name="T15" fmla="*/ 40 h 41"/>
                <a:gd name="T16" fmla="*/ 186 w 402"/>
                <a:gd name="T17" fmla="*/ 35 h 41"/>
                <a:gd name="T18" fmla="*/ 185 w 402"/>
                <a:gd name="T19" fmla="*/ 34 h 41"/>
                <a:gd name="T20" fmla="*/ 170 w 402"/>
                <a:gd name="T21" fmla="*/ 28 h 41"/>
                <a:gd name="T22" fmla="*/ 20 w 402"/>
                <a:gd name="T23" fmla="*/ 41 h 41"/>
                <a:gd name="T24" fmla="*/ 17 w 402"/>
                <a:gd name="T25" fmla="*/ 41 h 41"/>
                <a:gd name="T26" fmla="*/ 0 w 402"/>
                <a:gd name="T27" fmla="*/ 24 h 41"/>
                <a:gd name="T28" fmla="*/ 16 w 402"/>
                <a:gd name="T29" fmla="*/ 7 h 41"/>
                <a:gd name="T30" fmla="*/ 17 w 402"/>
                <a:gd name="T31" fmla="*/ 7 h 41"/>
                <a:gd name="T32" fmla="*/ 164 w 402"/>
                <a:gd name="T33" fmla="*/ 0 h 41"/>
                <a:gd name="T34" fmla="*/ 177 w 402"/>
                <a:gd name="T35" fmla="*/ 6 h 41"/>
                <a:gd name="T36" fmla="*/ 182 w 402"/>
                <a:gd name="T37" fmla="*/ 6 h 41"/>
                <a:gd name="T38" fmla="*/ 194 w 402"/>
                <a:gd name="T39" fmla="*/ 0 h 41"/>
                <a:gd name="T40" fmla="*/ 208 w 402"/>
                <a:gd name="T41" fmla="*/ 0 h 41"/>
                <a:gd name="T42" fmla="*/ 220 w 402"/>
                <a:gd name="T43" fmla="*/ 6 h 41"/>
                <a:gd name="T44" fmla="*/ 225 w 402"/>
                <a:gd name="T45" fmla="*/ 6 h 41"/>
                <a:gd name="T46" fmla="*/ 238 w 402"/>
                <a:gd name="T47" fmla="*/ 0 h 41"/>
                <a:gd name="T48" fmla="*/ 385 w 402"/>
                <a:gd name="T49" fmla="*/ 7 h 41"/>
                <a:gd name="T50" fmla="*/ 386 w 402"/>
                <a:gd name="T51" fmla="*/ 7 h 41"/>
                <a:gd name="T52" fmla="*/ 402 w 402"/>
                <a:gd name="T53" fmla="*/ 2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02" h="41">
                  <a:moveTo>
                    <a:pt x="402" y="24"/>
                  </a:moveTo>
                  <a:cubicBezTo>
                    <a:pt x="402" y="33"/>
                    <a:pt x="394" y="41"/>
                    <a:pt x="385" y="41"/>
                  </a:cubicBezTo>
                  <a:cubicBezTo>
                    <a:pt x="384" y="41"/>
                    <a:pt x="383" y="41"/>
                    <a:pt x="382" y="41"/>
                  </a:cubicBezTo>
                  <a:cubicBezTo>
                    <a:pt x="232" y="28"/>
                    <a:pt x="232" y="28"/>
                    <a:pt x="232" y="28"/>
                  </a:cubicBezTo>
                  <a:cubicBezTo>
                    <a:pt x="227" y="28"/>
                    <a:pt x="220" y="31"/>
                    <a:pt x="217" y="34"/>
                  </a:cubicBezTo>
                  <a:cubicBezTo>
                    <a:pt x="217" y="34"/>
                    <a:pt x="217" y="34"/>
                    <a:pt x="216" y="35"/>
                  </a:cubicBezTo>
                  <a:cubicBezTo>
                    <a:pt x="214" y="38"/>
                    <a:pt x="208" y="40"/>
                    <a:pt x="201" y="40"/>
                  </a:cubicBezTo>
                  <a:cubicBezTo>
                    <a:pt x="201" y="40"/>
                    <a:pt x="201" y="40"/>
                    <a:pt x="201" y="40"/>
                  </a:cubicBezTo>
                  <a:cubicBezTo>
                    <a:pt x="194" y="40"/>
                    <a:pt x="188" y="38"/>
                    <a:pt x="186" y="35"/>
                  </a:cubicBezTo>
                  <a:cubicBezTo>
                    <a:pt x="185" y="34"/>
                    <a:pt x="185" y="34"/>
                    <a:pt x="185" y="34"/>
                  </a:cubicBezTo>
                  <a:cubicBezTo>
                    <a:pt x="182" y="31"/>
                    <a:pt x="175" y="28"/>
                    <a:pt x="170" y="28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19" y="41"/>
                    <a:pt x="18" y="41"/>
                    <a:pt x="17" y="41"/>
                  </a:cubicBezTo>
                  <a:cubicBezTo>
                    <a:pt x="8" y="41"/>
                    <a:pt x="0" y="33"/>
                    <a:pt x="0" y="24"/>
                  </a:cubicBezTo>
                  <a:cubicBezTo>
                    <a:pt x="0" y="15"/>
                    <a:pt x="7" y="8"/>
                    <a:pt x="16" y="7"/>
                  </a:cubicBezTo>
                  <a:cubicBezTo>
                    <a:pt x="16" y="7"/>
                    <a:pt x="16" y="7"/>
                    <a:pt x="17" y="7"/>
                  </a:cubicBezTo>
                  <a:cubicBezTo>
                    <a:pt x="164" y="0"/>
                    <a:pt x="164" y="0"/>
                    <a:pt x="164" y="0"/>
                  </a:cubicBezTo>
                  <a:cubicBezTo>
                    <a:pt x="169" y="0"/>
                    <a:pt x="175" y="2"/>
                    <a:pt x="177" y="6"/>
                  </a:cubicBezTo>
                  <a:cubicBezTo>
                    <a:pt x="178" y="10"/>
                    <a:pt x="181" y="10"/>
                    <a:pt x="182" y="6"/>
                  </a:cubicBezTo>
                  <a:cubicBezTo>
                    <a:pt x="183" y="2"/>
                    <a:pt x="189" y="0"/>
                    <a:pt x="194" y="0"/>
                  </a:cubicBezTo>
                  <a:cubicBezTo>
                    <a:pt x="208" y="0"/>
                    <a:pt x="208" y="0"/>
                    <a:pt x="208" y="0"/>
                  </a:cubicBezTo>
                  <a:cubicBezTo>
                    <a:pt x="213" y="0"/>
                    <a:pt x="219" y="2"/>
                    <a:pt x="220" y="6"/>
                  </a:cubicBezTo>
                  <a:cubicBezTo>
                    <a:pt x="221" y="10"/>
                    <a:pt x="224" y="10"/>
                    <a:pt x="225" y="6"/>
                  </a:cubicBezTo>
                  <a:cubicBezTo>
                    <a:pt x="227" y="2"/>
                    <a:pt x="233" y="0"/>
                    <a:pt x="238" y="0"/>
                  </a:cubicBezTo>
                  <a:cubicBezTo>
                    <a:pt x="385" y="7"/>
                    <a:pt x="385" y="7"/>
                    <a:pt x="385" y="7"/>
                  </a:cubicBezTo>
                  <a:cubicBezTo>
                    <a:pt x="386" y="7"/>
                    <a:pt x="386" y="7"/>
                    <a:pt x="386" y="7"/>
                  </a:cubicBezTo>
                  <a:cubicBezTo>
                    <a:pt x="395" y="8"/>
                    <a:pt x="402" y="15"/>
                    <a:pt x="402" y="2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3" name="Freeform 88"/>
            <p:cNvSpPr>
              <a:spLocks noEditPoints="1"/>
            </p:cNvSpPr>
            <p:nvPr/>
          </p:nvSpPr>
          <p:spPr bwMode="auto">
            <a:xfrm>
              <a:off x="5302250" y="3733801"/>
              <a:ext cx="1587500" cy="227013"/>
            </a:xfrm>
            <a:custGeom>
              <a:avLst/>
              <a:gdLst>
                <a:gd name="T0" fmla="*/ 394 w 420"/>
                <a:gd name="T1" fmla="*/ 60 h 60"/>
                <a:gd name="T2" fmla="*/ 394 w 420"/>
                <a:gd name="T3" fmla="*/ 60 h 60"/>
                <a:gd name="T4" fmla="*/ 391 w 420"/>
                <a:gd name="T5" fmla="*/ 60 h 60"/>
                <a:gd name="T6" fmla="*/ 390 w 420"/>
                <a:gd name="T7" fmla="*/ 60 h 60"/>
                <a:gd name="T8" fmla="*/ 240 w 420"/>
                <a:gd name="T9" fmla="*/ 47 h 60"/>
                <a:gd name="T10" fmla="*/ 240 w 420"/>
                <a:gd name="T11" fmla="*/ 47 h 60"/>
                <a:gd name="T12" fmla="*/ 235 w 420"/>
                <a:gd name="T13" fmla="*/ 49 h 60"/>
                <a:gd name="T14" fmla="*/ 235 w 420"/>
                <a:gd name="T15" fmla="*/ 52 h 60"/>
                <a:gd name="T16" fmla="*/ 230 w 420"/>
                <a:gd name="T17" fmla="*/ 53 h 60"/>
                <a:gd name="T18" fmla="*/ 210 w 420"/>
                <a:gd name="T19" fmla="*/ 59 h 60"/>
                <a:gd name="T20" fmla="*/ 210 w 420"/>
                <a:gd name="T21" fmla="*/ 59 h 60"/>
                <a:gd name="T22" fmla="*/ 190 w 420"/>
                <a:gd name="T23" fmla="*/ 53 h 60"/>
                <a:gd name="T24" fmla="*/ 186 w 420"/>
                <a:gd name="T25" fmla="*/ 52 h 60"/>
                <a:gd name="T26" fmla="*/ 185 w 420"/>
                <a:gd name="T27" fmla="*/ 49 h 60"/>
                <a:gd name="T28" fmla="*/ 180 w 420"/>
                <a:gd name="T29" fmla="*/ 47 h 60"/>
                <a:gd name="T30" fmla="*/ 29 w 420"/>
                <a:gd name="T31" fmla="*/ 60 h 60"/>
                <a:gd name="T32" fmla="*/ 26 w 420"/>
                <a:gd name="T33" fmla="*/ 60 h 60"/>
                <a:gd name="T34" fmla="*/ 0 w 420"/>
                <a:gd name="T35" fmla="*/ 34 h 60"/>
                <a:gd name="T36" fmla="*/ 25 w 420"/>
                <a:gd name="T37" fmla="*/ 8 h 60"/>
                <a:gd name="T38" fmla="*/ 25 w 420"/>
                <a:gd name="T39" fmla="*/ 8 h 60"/>
                <a:gd name="T40" fmla="*/ 173 w 420"/>
                <a:gd name="T41" fmla="*/ 1 h 60"/>
                <a:gd name="T42" fmla="*/ 188 w 420"/>
                <a:gd name="T43" fmla="*/ 5 h 60"/>
                <a:gd name="T44" fmla="*/ 203 w 420"/>
                <a:gd name="T45" fmla="*/ 0 h 60"/>
                <a:gd name="T46" fmla="*/ 217 w 420"/>
                <a:gd name="T47" fmla="*/ 0 h 60"/>
                <a:gd name="T48" fmla="*/ 232 w 420"/>
                <a:gd name="T49" fmla="*/ 5 h 60"/>
                <a:gd name="T50" fmla="*/ 247 w 420"/>
                <a:gd name="T51" fmla="*/ 1 h 60"/>
                <a:gd name="T52" fmla="*/ 395 w 420"/>
                <a:gd name="T53" fmla="*/ 8 h 60"/>
                <a:gd name="T54" fmla="*/ 420 w 420"/>
                <a:gd name="T55" fmla="*/ 34 h 60"/>
                <a:gd name="T56" fmla="*/ 394 w 420"/>
                <a:gd name="T57" fmla="*/ 60 h 60"/>
                <a:gd name="T58" fmla="*/ 26 w 420"/>
                <a:gd name="T59" fmla="*/ 26 h 60"/>
                <a:gd name="T60" fmla="*/ 18 w 420"/>
                <a:gd name="T61" fmla="*/ 34 h 60"/>
                <a:gd name="T62" fmla="*/ 26 w 420"/>
                <a:gd name="T63" fmla="*/ 42 h 60"/>
                <a:gd name="T64" fmla="*/ 26 w 420"/>
                <a:gd name="T65" fmla="*/ 42 h 60"/>
                <a:gd name="T66" fmla="*/ 28 w 420"/>
                <a:gd name="T67" fmla="*/ 42 h 60"/>
                <a:gd name="T68" fmla="*/ 178 w 420"/>
                <a:gd name="T69" fmla="*/ 29 h 60"/>
                <a:gd name="T70" fmla="*/ 180 w 420"/>
                <a:gd name="T71" fmla="*/ 29 h 60"/>
                <a:gd name="T72" fmla="*/ 199 w 420"/>
                <a:gd name="T73" fmla="*/ 36 h 60"/>
                <a:gd name="T74" fmla="*/ 200 w 420"/>
                <a:gd name="T75" fmla="*/ 36 h 60"/>
                <a:gd name="T76" fmla="*/ 202 w 420"/>
                <a:gd name="T77" fmla="*/ 39 h 60"/>
                <a:gd name="T78" fmla="*/ 210 w 420"/>
                <a:gd name="T79" fmla="*/ 41 h 60"/>
                <a:gd name="T80" fmla="*/ 210 w 420"/>
                <a:gd name="T81" fmla="*/ 41 h 60"/>
                <a:gd name="T82" fmla="*/ 218 w 420"/>
                <a:gd name="T83" fmla="*/ 39 h 60"/>
                <a:gd name="T84" fmla="*/ 220 w 420"/>
                <a:gd name="T85" fmla="*/ 36 h 60"/>
                <a:gd name="T86" fmla="*/ 221 w 420"/>
                <a:gd name="T87" fmla="*/ 36 h 60"/>
                <a:gd name="T88" fmla="*/ 242 w 420"/>
                <a:gd name="T89" fmla="*/ 29 h 60"/>
                <a:gd name="T90" fmla="*/ 392 w 420"/>
                <a:gd name="T91" fmla="*/ 42 h 60"/>
                <a:gd name="T92" fmla="*/ 394 w 420"/>
                <a:gd name="T93" fmla="*/ 42 h 60"/>
                <a:gd name="T94" fmla="*/ 402 w 420"/>
                <a:gd name="T95" fmla="*/ 34 h 60"/>
                <a:gd name="T96" fmla="*/ 395 w 420"/>
                <a:gd name="T97" fmla="*/ 26 h 60"/>
                <a:gd name="T98" fmla="*/ 394 w 420"/>
                <a:gd name="T99" fmla="*/ 26 h 60"/>
                <a:gd name="T100" fmla="*/ 246 w 420"/>
                <a:gd name="T101" fmla="*/ 19 h 60"/>
                <a:gd name="T102" fmla="*/ 246 w 420"/>
                <a:gd name="T103" fmla="*/ 19 h 60"/>
                <a:gd name="T104" fmla="*/ 242 w 420"/>
                <a:gd name="T105" fmla="*/ 20 h 60"/>
                <a:gd name="T106" fmla="*/ 231 w 420"/>
                <a:gd name="T107" fmla="*/ 28 h 60"/>
                <a:gd name="T108" fmla="*/ 221 w 420"/>
                <a:gd name="T109" fmla="*/ 20 h 60"/>
                <a:gd name="T110" fmla="*/ 217 w 420"/>
                <a:gd name="T111" fmla="*/ 19 h 60"/>
                <a:gd name="T112" fmla="*/ 203 w 420"/>
                <a:gd name="T113" fmla="*/ 19 h 60"/>
                <a:gd name="T114" fmla="*/ 199 w 420"/>
                <a:gd name="T115" fmla="*/ 20 h 60"/>
                <a:gd name="T116" fmla="*/ 189 w 420"/>
                <a:gd name="T117" fmla="*/ 28 h 60"/>
                <a:gd name="T118" fmla="*/ 178 w 420"/>
                <a:gd name="T119" fmla="*/ 20 h 60"/>
                <a:gd name="T120" fmla="*/ 174 w 420"/>
                <a:gd name="T121" fmla="*/ 19 h 60"/>
                <a:gd name="T122" fmla="*/ 26 w 420"/>
                <a:gd name="T123" fmla="*/ 26 h 60"/>
                <a:gd name="T124" fmla="*/ 26 w 420"/>
                <a:gd name="T125" fmla="*/ 26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20" h="60">
                  <a:moveTo>
                    <a:pt x="394" y="60"/>
                  </a:moveTo>
                  <a:cubicBezTo>
                    <a:pt x="394" y="60"/>
                    <a:pt x="394" y="60"/>
                    <a:pt x="394" y="60"/>
                  </a:cubicBezTo>
                  <a:cubicBezTo>
                    <a:pt x="393" y="60"/>
                    <a:pt x="392" y="60"/>
                    <a:pt x="391" y="60"/>
                  </a:cubicBezTo>
                  <a:cubicBezTo>
                    <a:pt x="390" y="60"/>
                    <a:pt x="390" y="60"/>
                    <a:pt x="390" y="60"/>
                  </a:cubicBezTo>
                  <a:cubicBezTo>
                    <a:pt x="240" y="47"/>
                    <a:pt x="240" y="47"/>
                    <a:pt x="240" y="47"/>
                  </a:cubicBezTo>
                  <a:cubicBezTo>
                    <a:pt x="240" y="47"/>
                    <a:pt x="240" y="47"/>
                    <a:pt x="240" y="47"/>
                  </a:cubicBezTo>
                  <a:cubicBezTo>
                    <a:pt x="238" y="47"/>
                    <a:pt x="236" y="48"/>
                    <a:pt x="235" y="49"/>
                  </a:cubicBezTo>
                  <a:cubicBezTo>
                    <a:pt x="235" y="52"/>
                    <a:pt x="235" y="52"/>
                    <a:pt x="235" y="52"/>
                  </a:cubicBezTo>
                  <a:cubicBezTo>
                    <a:pt x="230" y="53"/>
                    <a:pt x="230" y="53"/>
                    <a:pt x="230" y="53"/>
                  </a:cubicBezTo>
                  <a:cubicBezTo>
                    <a:pt x="225" y="57"/>
                    <a:pt x="218" y="59"/>
                    <a:pt x="210" y="59"/>
                  </a:cubicBezTo>
                  <a:cubicBezTo>
                    <a:pt x="210" y="59"/>
                    <a:pt x="210" y="59"/>
                    <a:pt x="210" y="59"/>
                  </a:cubicBezTo>
                  <a:cubicBezTo>
                    <a:pt x="202" y="59"/>
                    <a:pt x="195" y="57"/>
                    <a:pt x="190" y="53"/>
                  </a:cubicBezTo>
                  <a:cubicBezTo>
                    <a:pt x="186" y="52"/>
                    <a:pt x="186" y="52"/>
                    <a:pt x="186" y="52"/>
                  </a:cubicBezTo>
                  <a:cubicBezTo>
                    <a:pt x="185" y="49"/>
                    <a:pt x="185" y="49"/>
                    <a:pt x="185" y="49"/>
                  </a:cubicBezTo>
                  <a:cubicBezTo>
                    <a:pt x="184" y="48"/>
                    <a:pt x="182" y="47"/>
                    <a:pt x="180" y="47"/>
                  </a:cubicBezTo>
                  <a:cubicBezTo>
                    <a:pt x="29" y="60"/>
                    <a:pt x="29" y="60"/>
                    <a:pt x="29" y="60"/>
                  </a:cubicBezTo>
                  <a:cubicBezTo>
                    <a:pt x="28" y="60"/>
                    <a:pt x="27" y="60"/>
                    <a:pt x="26" y="60"/>
                  </a:cubicBezTo>
                  <a:cubicBezTo>
                    <a:pt x="12" y="60"/>
                    <a:pt x="0" y="48"/>
                    <a:pt x="0" y="34"/>
                  </a:cubicBezTo>
                  <a:cubicBezTo>
                    <a:pt x="0" y="20"/>
                    <a:pt x="11" y="9"/>
                    <a:pt x="25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173" y="1"/>
                    <a:pt x="173" y="1"/>
                    <a:pt x="173" y="1"/>
                  </a:cubicBezTo>
                  <a:cubicBezTo>
                    <a:pt x="178" y="1"/>
                    <a:pt x="184" y="2"/>
                    <a:pt x="188" y="5"/>
                  </a:cubicBezTo>
                  <a:cubicBezTo>
                    <a:pt x="192" y="2"/>
                    <a:pt x="197" y="0"/>
                    <a:pt x="203" y="0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23" y="0"/>
                    <a:pt x="228" y="2"/>
                    <a:pt x="232" y="5"/>
                  </a:cubicBezTo>
                  <a:cubicBezTo>
                    <a:pt x="236" y="2"/>
                    <a:pt x="242" y="1"/>
                    <a:pt x="247" y="1"/>
                  </a:cubicBezTo>
                  <a:cubicBezTo>
                    <a:pt x="395" y="8"/>
                    <a:pt x="395" y="8"/>
                    <a:pt x="395" y="8"/>
                  </a:cubicBezTo>
                  <a:cubicBezTo>
                    <a:pt x="409" y="9"/>
                    <a:pt x="420" y="20"/>
                    <a:pt x="420" y="34"/>
                  </a:cubicBezTo>
                  <a:cubicBezTo>
                    <a:pt x="420" y="48"/>
                    <a:pt x="408" y="60"/>
                    <a:pt x="394" y="60"/>
                  </a:cubicBezTo>
                  <a:close/>
                  <a:moveTo>
                    <a:pt x="26" y="26"/>
                  </a:moveTo>
                  <a:cubicBezTo>
                    <a:pt x="21" y="26"/>
                    <a:pt x="18" y="30"/>
                    <a:pt x="18" y="34"/>
                  </a:cubicBezTo>
                  <a:cubicBezTo>
                    <a:pt x="18" y="38"/>
                    <a:pt x="22" y="42"/>
                    <a:pt x="26" y="42"/>
                  </a:cubicBezTo>
                  <a:cubicBezTo>
                    <a:pt x="26" y="42"/>
                    <a:pt x="26" y="42"/>
                    <a:pt x="26" y="42"/>
                  </a:cubicBezTo>
                  <a:cubicBezTo>
                    <a:pt x="27" y="42"/>
                    <a:pt x="28" y="42"/>
                    <a:pt x="28" y="42"/>
                  </a:cubicBezTo>
                  <a:cubicBezTo>
                    <a:pt x="178" y="29"/>
                    <a:pt x="178" y="29"/>
                    <a:pt x="178" y="29"/>
                  </a:cubicBezTo>
                  <a:cubicBezTo>
                    <a:pt x="179" y="29"/>
                    <a:pt x="179" y="29"/>
                    <a:pt x="180" y="29"/>
                  </a:cubicBezTo>
                  <a:cubicBezTo>
                    <a:pt x="187" y="29"/>
                    <a:pt x="194" y="32"/>
                    <a:pt x="199" y="36"/>
                  </a:cubicBezTo>
                  <a:cubicBezTo>
                    <a:pt x="200" y="36"/>
                    <a:pt x="200" y="36"/>
                    <a:pt x="200" y="36"/>
                  </a:cubicBezTo>
                  <a:cubicBezTo>
                    <a:pt x="202" y="39"/>
                    <a:pt x="202" y="39"/>
                    <a:pt x="202" y="39"/>
                  </a:cubicBezTo>
                  <a:cubicBezTo>
                    <a:pt x="202" y="40"/>
                    <a:pt x="205" y="41"/>
                    <a:pt x="210" y="41"/>
                  </a:cubicBezTo>
                  <a:cubicBezTo>
                    <a:pt x="210" y="41"/>
                    <a:pt x="210" y="41"/>
                    <a:pt x="210" y="41"/>
                  </a:cubicBezTo>
                  <a:cubicBezTo>
                    <a:pt x="215" y="41"/>
                    <a:pt x="218" y="40"/>
                    <a:pt x="218" y="39"/>
                  </a:cubicBezTo>
                  <a:cubicBezTo>
                    <a:pt x="220" y="36"/>
                    <a:pt x="220" y="36"/>
                    <a:pt x="220" y="36"/>
                  </a:cubicBezTo>
                  <a:cubicBezTo>
                    <a:pt x="221" y="36"/>
                    <a:pt x="221" y="36"/>
                    <a:pt x="221" y="36"/>
                  </a:cubicBezTo>
                  <a:cubicBezTo>
                    <a:pt x="227" y="32"/>
                    <a:pt x="235" y="29"/>
                    <a:pt x="242" y="29"/>
                  </a:cubicBezTo>
                  <a:cubicBezTo>
                    <a:pt x="392" y="42"/>
                    <a:pt x="392" y="42"/>
                    <a:pt x="392" y="42"/>
                  </a:cubicBezTo>
                  <a:cubicBezTo>
                    <a:pt x="392" y="42"/>
                    <a:pt x="393" y="42"/>
                    <a:pt x="394" y="42"/>
                  </a:cubicBezTo>
                  <a:cubicBezTo>
                    <a:pt x="398" y="42"/>
                    <a:pt x="402" y="38"/>
                    <a:pt x="402" y="34"/>
                  </a:cubicBezTo>
                  <a:cubicBezTo>
                    <a:pt x="402" y="30"/>
                    <a:pt x="399" y="26"/>
                    <a:pt x="395" y="26"/>
                  </a:cubicBezTo>
                  <a:cubicBezTo>
                    <a:pt x="394" y="26"/>
                    <a:pt x="394" y="26"/>
                    <a:pt x="394" y="26"/>
                  </a:cubicBezTo>
                  <a:cubicBezTo>
                    <a:pt x="246" y="19"/>
                    <a:pt x="246" y="19"/>
                    <a:pt x="246" y="19"/>
                  </a:cubicBezTo>
                  <a:cubicBezTo>
                    <a:pt x="246" y="19"/>
                    <a:pt x="246" y="19"/>
                    <a:pt x="246" y="19"/>
                  </a:cubicBezTo>
                  <a:cubicBezTo>
                    <a:pt x="244" y="19"/>
                    <a:pt x="243" y="20"/>
                    <a:pt x="242" y="20"/>
                  </a:cubicBezTo>
                  <a:cubicBezTo>
                    <a:pt x="239" y="27"/>
                    <a:pt x="234" y="28"/>
                    <a:pt x="231" y="28"/>
                  </a:cubicBezTo>
                  <a:cubicBezTo>
                    <a:pt x="227" y="28"/>
                    <a:pt x="223" y="25"/>
                    <a:pt x="221" y="20"/>
                  </a:cubicBezTo>
                  <a:cubicBezTo>
                    <a:pt x="220" y="19"/>
                    <a:pt x="219" y="19"/>
                    <a:pt x="217" y="19"/>
                  </a:cubicBezTo>
                  <a:cubicBezTo>
                    <a:pt x="203" y="19"/>
                    <a:pt x="203" y="19"/>
                    <a:pt x="203" y="19"/>
                  </a:cubicBezTo>
                  <a:cubicBezTo>
                    <a:pt x="201" y="19"/>
                    <a:pt x="200" y="19"/>
                    <a:pt x="199" y="20"/>
                  </a:cubicBezTo>
                  <a:cubicBezTo>
                    <a:pt x="197" y="25"/>
                    <a:pt x="193" y="28"/>
                    <a:pt x="189" y="28"/>
                  </a:cubicBezTo>
                  <a:cubicBezTo>
                    <a:pt x="186" y="28"/>
                    <a:pt x="181" y="27"/>
                    <a:pt x="178" y="20"/>
                  </a:cubicBezTo>
                  <a:cubicBezTo>
                    <a:pt x="177" y="20"/>
                    <a:pt x="176" y="19"/>
                    <a:pt x="174" y="19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6" y="26"/>
                    <a:pt x="26" y="26"/>
                    <a:pt x="26" y="2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4" name="Freeform 89"/>
            <p:cNvSpPr/>
            <p:nvPr/>
          </p:nvSpPr>
          <p:spPr bwMode="auto">
            <a:xfrm>
              <a:off x="5354638" y="3525838"/>
              <a:ext cx="669925" cy="163513"/>
            </a:xfrm>
            <a:custGeom>
              <a:avLst/>
              <a:gdLst>
                <a:gd name="T0" fmla="*/ 169 w 177"/>
                <a:gd name="T1" fmla="*/ 37 h 43"/>
                <a:gd name="T2" fmla="*/ 168 w 177"/>
                <a:gd name="T3" fmla="*/ 36 h 43"/>
                <a:gd name="T4" fmla="*/ 92 w 177"/>
                <a:gd name="T5" fmla="*/ 1 h 43"/>
                <a:gd name="T6" fmla="*/ 75 w 177"/>
                <a:gd name="T7" fmla="*/ 0 h 43"/>
                <a:gd name="T8" fmla="*/ 18 w 177"/>
                <a:gd name="T9" fmla="*/ 15 h 43"/>
                <a:gd name="T10" fmla="*/ 3 w 177"/>
                <a:gd name="T11" fmla="*/ 29 h 43"/>
                <a:gd name="T12" fmla="*/ 1 w 177"/>
                <a:gd name="T13" fmla="*/ 39 h 43"/>
                <a:gd name="T14" fmla="*/ 9 w 177"/>
                <a:gd name="T15" fmla="*/ 43 h 43"/>
                <a:gd name="T16" fmla="*/ 177 w 177"/>
                <a:gd name="T17" fmla="*/ 43 h 43"/>
                <a:gd name="T18" fmla="*/ 169 w 177"/>
                <a:gd name="T19" fmla="*/ 37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7" h="43">
                  <a:moveTo>
                    <a:pt x="169" y="37"/>
                  </a:moveTo>
                  <a:cubicBezTo>
                    <a:pt x="168" y="36"/>
                    <a:pt x="168" y="36"/>
                    <a:pt x="168" y="36"/>
                  </a:cubicBezTo>
                  <a:cubicBezTo>
                    <a:pt x="141" y="16"/>
                    <a:pt x="115" y="5"/>
                    <a:pt x="92" y="1"/>
                  </a:cubicBezTo>
                  <a:cubicBezTo>
                    <a:pt x="87" y="1"/>
                    <a:pt x="81" y="0"/>
                    <a:pt x="75" y="0"/>
                  </a:cubicBezTo>
                  <a:cubicBezTo>
                    <a:pt x="40" y="0"/>
                    <a:pt x="18" y="15"/>
                    <a:pt x="18" y="15"/>
                  </a:cubicBezTo>
                  <a:cubicBezTo>
                    <a:pt x="16" y="16"/>
                    <a:pt x="6" y="23"/>
                    <a:pt x="3" y="29"/>
                  </a:cubicBezTo>
                  <a:cubicBezTo>
                    <a:pt x="1" y="33"/>
                    <a:pt x="0" y="36"/>
                    <a:pt x="1" y="39"/>
                  </a:cubicBezTo>
                  <a:cubicBezTo>
                    <a:pt x="3" y="42"/>
                    <a:pt x="5" y="43"/>
                    <a:pt x="9" y="43"/>
                  </a:cubicBezTo>
                  <a:cubicBezTo>
                    <a:pt x="177" y="43"/>
                    <a:pt x="177" y="43"/>
                    <a:pt x="177" y="43"/>
                  </a:cubicBezTo>
                  <a:cubicBezTo>
                    <a:pt x="174" y="40"/>
                    <a:pt x="170" y="37"/>
                    <a:pt x="169" y="3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5" name="Freeform 90"/>
            <p:cNvSpPr/>
            <p:nvPr/>
          </p:nvSpPr>
          <p:spPr bwMode="auto">
            <a:xfrm>
              <a:off x="6175375" y="3063876"/>
              <a:ext cx="654050" cy="571500"/>
            </a:xfrm>
            <a:custGeom>
              <a:avLst/>
              <a:gdLst>
                <a:gd name="T0" fmla="*/ 171 w 173"/>
                <a:gd name="T1" fmla="*/ 114 h 151"/>
                <a:gd name="T2" fmla="*/ 157 w 173"/>
                <a:gd name="T3" fmla="*/ 87 h 151"/>
                <a:gd name="T4" fmla="*/ 157 w 173"/>
                <a:gd name="T5" fmla="*/ 86 h 151"/>
                <a:gd name="T6" fmla="*/ 123 w 173"/>
                <a:gd name="T7" fmla="*/ 21 h 151"/>
                <a:gd name="T8" fmla="*/ 116 w 173"/>
                <a:gd name="T9" fmla="*/ 8 h 151"/>
                <a:gd name="T10" fmla="*/ 115 w 173"/>
                <a:gd name="T11" fmla="*/ 7 h 151"/>
                <a:gd name="T12" fmla="*/ 87 w 173"/>
                <a:gd name="T13" fmla="*/ 0 h 151"/>
                <a:gd name="T14" fmla="*/ 101 w 173"/>
                <a:gd name="T15" fmla="*/ 24 h 151"/>
                <a:gd name="T16" fmla="*/ 103 w 173"/>
                <a:gd name="T17" fmla="*/ 45 h 151"/>
                <a:gd name="T18" fmla="*/ 88 w 173"/>
                <a:gd name="T19" fmla="*/ 59 h 151"/>
                <a:gd name="T20" fmla="*/ 38 w 173"/>
                <a:gd name="T21" fmla="*/ 87 h 151"/>
                <a:gd name="T22" fmla="*/ 1 w 173"/>
                <a:gd name="T23" fmla="*/ 149 h 151"/>
                <a:gd name="T24" fmla="*/ 0 w 173"/>
                <a:gd name="T25" fmla="*/ 151 h 151"/>
                <a:gd name="T26" fmla="*/ 1 w 173"/>
                <a:gd name="T27" fmla="*/ 151 h 151"/>
                <a:gd name="T28" fmla="*/ 9 w 173"/>
                <a:gd name="T29" fmla="*/ 146 h 151"/>
                <a:gd name="T30" fmla="*/ 86 w 173"/>
                <a:gd name="T31" fmla="*/ 112 h 151"/>
                <a:gd name="T32" fmla="*/ 113 w 173"/>
                <a:gd name="T33" fmla="*/ 109 h 151"/>
                <a:gd name="T34" fmla="*/ 165 w 173"/>
                <a:gd name="T35" fmla="*/ 120 h 151"/>
                <a:gd name="T36" fmla="*/ 169 w 173"/>
                <a:gd name="T37" fmla="*/ 121 h 151"/>
                <a:gd name="T38" fmla="*/ 172 w 173"/>
                <a:gd name="T39" fmla="*/ 120 h 151"/>
                <a:gd name="T40" fmla="*/ 171 w 173"/>
                <a:gd name="T41" fmla="*/ 114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73" h="151">
                  <a:moveTo>
                    <a:pt x="171" y="114"/>
                  </a:moveTo>
                  <a:cubicBezTo>
                    <a:pt x="157" y="87"/>
                    <a:pt x="157" y="87"/>
                    <a:pt x="157" y="87"/>
                  </a:cubicBezTo>
                  <a:cubicBezTo>
                    <a:pt x="157" y="86"/>
                    <a:pt x="157" y="86"/>
                    <a:pt x="157" y="86"/>
                  </a:cubicBezTo>
                  <a:cubicBezTo>
                    <a:pt x="123" y="21"/>
                    <a:pt x="123" y="21"/>
                    <a:pt x="123" y="21"/>
                  </a:cubicBezTo>
                  <a:cubicBezTo>
                    <a:pt x="120" y="17"/>
                    <a:pt x="117" y="11"/>
                    <a:pt x="116" y="8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5" y="7"/>
                    <a:pt x="101" y="0"/>
                    <a:pt x="87" y="0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5" y="31"/>
                    <a:pt x="105" y="38"/>
                    <a:pt x="103" y="45"/>
                  </a:cubicBezTo>
                  <a:cubicBezTo>
                    <a:pt x="100" y="51"/>
                    <a:pt x="95" y="56"/>
                    <a:pt x="88" y="59"/>
                  </a:cubicBezTo>
                  <a:cubicBezTo>
                    <a:pt x="85" y="60"/>
                    <a:pt x="56" y="71"/>
                    <a:pt x="38" y="87"/>
                  </a:cubicBezTo>
                  <a:cubicBezTo>
                    <a:pt x="19" y="105"/>
                    <a:pt x="8" y="123"/>
                    <a:pt x="1" y="149"/>
                  </a:cubicBezTo>
                  <a:cubicBezTo>
                    <a:pt x="0" y="151"/>
                    <a:pt x="0" y="151"/>
                    <a:pt x="0" y="151"/>
                  </a:cubicBezTo>
                  <a:cubicBezTo>
                    <a:pt x="0" y="151"/>
                    <a:pt x="1" y="151"/>
                    <a:pt x="1" y="151"/>
                  </a:cubicBezTo>
                  <a:cubicBezTo>
                    <a:pt x="3" y="149"/>
                    <a:pt x="6" y="147"/>
                    <a:pt x="9" y="146"/>
                  </a:cubicBezTo>
                  <a:cubicBezTo>
                    <a:pt x="9" y="146"/>
                    <a:pt x="42" y="125"/>
                    <a:pt x="86" y="112"/>
                  </a:cubicBezTo>
                  <a:cubicBezTo>
                    <a:pt x="95" y="110"/>
                    <a:pt x="104" y="109"/>
                    <a:pt x="113" y="109"/>
                  </a:cubicBezTo>
                  <a:cubicBezTo>
                    <a:pt x="141" y="109"/>
                    <a:pt x="165" y="120"/>
                    <a:pt x="165" y="120"/>
                  </a:cubicBezTo>
                  <a:cubicBezTo>
                    <a:pt x="167" y="121"/>
                    <a:pt x="168" y="121"/>
                    <a:pt x="169" y="121"/>
                  </a:cubicBezTo>
                  <a:cubicBezTo>
                    <a:pt x="171" y="121"/>
                    <a:pt x="172" y="120"/>
                    <a:pt x="172" y="120"/>
                  </a:cubicBezTo>
                  <a:cubicBezTo>
                    <a:pt x="173" y="118"/>
                    <a:pt x="172" y="116"/>
                    <a:pt x="171" y="11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6" name="矩形 15"/>
          <p:cNvSpPr/>
          <p:nvPr/>
        </p:nvSpPr>
        <p:spPr>
          <a:xfrm>
            <a:off x="509588" y="2098675"/>
            <a:ext cx="5545138" cy="3009900"/>
          </a:xfrm>
          <a:prstGeom prst="rect">
            <a:avLst/>
          </a:prstGeom>
          <a:solidFill>
            <a:srgbClr val="4B649F"/>
          </a:solidFill>
          <a:ln>
            <a:solidFill>
              <a:srgbClr val="4B64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任意多边形 10"/>
          <p:cNvSpPr/>
          <p:nvPr/>
        </p:nvSpPr>
        <p:spPr>
          <a:xfrm rot="5400000">
            <a:off x="1882775" y="-1425575"/>
            <a:ext cx="914400" cy="4679950"/>
          </a:xfrm>
          <a:custGeom>
            <a:avLst/>
            <a:gdLst>
              <a:gd name="connsiteX0" fmla="*/ 0 w 990604"/>
              <a:gd name="connsiteY0" fmla="*/ 5956738 h 5956738"/>
              <a:gd name="connsiteX1" fmla="*/ 0 w 990604"/>
              <a:gd name="connsiteY1" fmla="*/ 317938 h 5956738"/>
              <a:gd name="connsiteX2" fmla="*/ 6 w 990604"/>
              <a:gd name="connsiteY2" fmla="*/ 317938 h 5956738"/>
              <a:gd name="connsiteX3" fmla="*/ 495305 w 990604"/>
              <a:gd name="connsiteY3" fmla="*/ 0 h 5956738"/>
              <a:gd name="connsiteX4" fmla="*/ 990604 w 990604"/>
              <a:gd name="connsiteY4" fmla="*/ 317938 h 5956738"/>
              <a:gd name="connsiteX5" fmla="*/ 990601 w 990604"/>
              <a:gd name="connsiteY5" fmla="*/ 317938 h 5956738"/>
              <a:gd name="connsiteX6" fmla="*/ 990601 w 990604"/>
              <a:gd name="connsiteY6" fmla="*/ 5956738 h 5956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0604" h="5956738">
                <a:moveTo>
                  <a:pt x="0" y="5956738"/>
                </a:moveTo>
                <a:lnTo>
                  <a:pt x="0" y="317938"/>
                </a:lnTo>
                <a:lnTo>
                  <a:pt x="6" y="317938"/>
                </a:lnTo>
                <a:lnTo>
                  <a:pt x="495305" y="0"/>
                </a:lnTo>
                <a:lnTo>
                  <a:pt x="990604" y="317938"/>
                </a:lnTo>
                <a:lnTo>
                  <a:pt x="990601" y="317938"/>
                </a:lnTo>
                <a:lnTo>
                  <a:pt x="990601" y="5956738"/>
                </a:lnTo>
                <a:close/>
              </a:path>
            </a:pathLst>
          </a:custGeom>
          <a:solidFill>
            <a:srgbClr val="4B64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" name="椭圆 1"/>
          <p:cNvSpPr/>
          <p:nvPr/>
        </p:nvSpPr>
        <p:spPr>
          <a:xfrm>
            <a:off x="323850" y="247650"/>
            <a:ext cx="1333500" cy="1333500"/>
          </a:xfrm>
          <a:prstGeom prst="ellipse">
            <a:avLst/>
          </a:prstGeom>
          <a:solidFill>
            <a:schemeClr val="bg1"/>
          </a:solidFill>
          <a:ln w="38100">
            <a:solidFill>
              <a:srgbClr val="4B64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475624" y="571425"/>
            <a:ext cx="1029952" cy="685949"/>
            <a:chOff x="5302250" y="2903538"/>
            <a:chExt cx="1587500" cy="1057276"/>
          </a:xfrm>
          <a:solidFill>
            <a:srgbClr val="4B649F"/>
          </a:solidFill>
        </p:grpSpPr>
        <p:sp>
          <p:nvSpPr>
            <p:cNvPr id="4" name="Freeform 84"/>
            <p:cNvSpPr/>
            <p:nvPr/>
          </p:nvSpPr>
          <p:spPr bwMode="auto">
            <a:xfrm>
              <a:off x="5362575" y="3040063"/>
              <a:ext cx="706438" cy="614363"/>
            </a:xfrm>
            <a:custGeom>
              <a:avLst/>
              <a:gdLst>
                <a:gd name="T0" fmla="*/ 181 w 187"/>
                <a:gd name="T1" fmla="*/ 49 h 162"/>
                <a:gd name="T2" fmla="*/ 187 w 187"/>
                <a:gd name="T3" fmla="*/ 66 h 162"/>
                <a:gd name="T4" fmla="*/ 187 w 187"/>
                <a:gd name="T5" fmla="*/ 162 h 162"/>
                <a:gd name="T6" fmla="*/ 176 w 187"/>
                <a:gd name="T7" fmla="*/ 153 h 162"/>
                <a:gd name="T8" fmla="*/ 92 w 187"/>
                <a:gd name="T9" fmla="*/ 115 h 162"/>
                <a:gd name="T10" fmla="*/ 73 w 187"/>
                <a:gd name="T11" fmla="*/ 114 h 162"/>
                <a:gd name="T12" fmla="*/ 8 w 187"/>
                <a:gd name="T13" fmla="*/ 131 h 162"/>
                <a:gd name="T14" fmla="*/ 1 w 187"/>
                <a:gd name="T15" fmla="*/ 131 h 162"/>
                <a:gd name="T16" fmla="*/ 2 w 187"/>
                <a:gd name="T17" fmla="*/ 126 h 162"/>
                <a:gd name="T18" fmla="*/ 26 w 187"/>
                <a:gd name="T19" fmla="*/ 70 h 162"/>
                <a:gd name="T20" fmla="*/ 48 w 187"/>
                <a:gd name="T21" fmla="*/ 20 h 162"/>
                <a:gd name="T22" fmla="*/ 53 w 187"/>
                <a:gd name="T23" fmla="*/ 13 h 162"/>
                <a:gd name="T24" fmla="*/ 62 w 187"/>
                <a:gd name="T25" fmla="*/ 9 h 162"/>
                <a:gd name="T26" fmla="*/ 130 w 187"/>
                <a:gd name="T27" fmla="*/ 11 h 162"/>
                <a:gd name="T28" fmla="*/ 181 w 187"/>
                <a:gd name="T29" fmla="*/ 49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7" h="162">
                  <a:moveTo>
                    <a:pt x="181" y="49"/>
                  </a:moveTo>
                  <a:cubicBezTo>
                    <a:pt x="184" y="54"/>
                    <a:pt x="187" y="60"/>
                    <a:pt x="187" y="66"/>
                  </a:cubicBezTo>
                  <a:cubicBezTo>
                    <a:pt x="187" y="162"/>
                    <a:pt x="187" y="162"/>
                    <a:pt x="187" y="162"/>
                  </a:cubicBezTo>
                  <a:cubicBezTo>
                    <a:pt x="187" y="162"/>
                    <a:pt x="178" y="154"/>
                    <a:pt x="176" y="153"/>
                  </a:cubicBezTo>
                  <a:cubicBezTo>
                    <a:pt x="168" y="148"/>
                    <a:pt x="133" y="120"/>
                    <a:pt x="92" y="115"/>
                  </a:cubicBezTo>
                  <a:cubicBezTo>
                    <a:pt x="86" y="114"/>
                    <a:pt x="79" y="114"/>
                    <a:pt x="73" y="114"/>
                  </a:cubicBezTo>
                  <a:cubicBezTo>
                    <a:pt x="32" y="114"/>
                    <a:pt x="8" y="131"/>
                    <a:pt x="8" y="131"/>
                  </a:cubicBezTo>
                  <a:cubicBezTo>
                    <a:pt x="5" y="133"/>
                    <a:pt x="2" y="133"/>
                    <a:pt x="1" y="131"/>
                  </a:cubicBezTo>
                  <a:cubicBezTo>
                    <a:pt x="0" y="130"/>
                    <a:pt x="1" y="128"/>
                    <a:pt x="2" y="126"/>
                  </a:cubicBezTo>
                  <a:cubicBezTo>
                    <a:pt x="26" y="70"/>
                    <a:pt x="26" y="70"/>
                    <a:pt x="26" y="70"/>
                  </a:cubicBezTo>
                  <a:cubicBezTo>
                    <a:pt x="48" y="20"/>
                    <a:pt x="48" y="20"/>
                    <a:pt x="48" y="20"/>
                  </a:cubicBezTo>
                  <a:cubicBezTo>
                    <a:pt x="49" y="18"/>
                    <a:pt x="51" y="15"/>
                    <a:pt x="53" y="13"/>
                  </a:cubicBezTo>
                  <a:cubicBezTo>
                    <a:pt x="55" y="11"/>
                    <a:pt x="59" y="10"/>
                    <a:pt x="62" y="9"/>
                  </a:cubicBezTo>
                  <a:cubicBezTo>
                    <a:pt x="65" y="9"/>
                    <a:pt x="98" y="0"/>
                    <a:pt x="130" y="11"/>
                  </a:cubicBezTo>
                  <a:cubicBezTo>
                    <a:pt x="163" y="22"/>
                    <a:pt x="179" y="45"/>
                    <a:pt x="181" y="4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" name="Freeform 85"/>
            <p:cNvSpPr/>
            <p:nvPr/>
          </p:nvSpPr>
          <p:spPr bwMode="auto">
            <a:xfrm>
              <a:off x="6115050" y="2903538"/>
              <a:ext cx="400050" cy="747713"/>
            </a:xfrm>
            <a:custGeom>
              <a:avLst/>
              <a:gdLst>
                <a:gd name="T0" fmla="*/ 44 w 106"/>
                <a:gd name="T1" fmla="*/ 119 h 197"/>
                <a:gd name="T2" fmla="*/ 3 w 106"/>
                <a:gd name="T3" fmla="*/ 187 h 197"/>
                <a:gd name="T4" fmla="*/ 0 w 106"/>
                <a:gd name="T5" fmla="*/ 197 h 197"/>
                <a:gd name="T6" fmla="*/ 0 w 106"/>
                <a:gd name="T7" fmla="*/ 83 h 197"/>
                <a:gd name="T8" fmla="*/ 1 w 106"/>
                <a:gd name="T9" fmla="*/ 64 h 197"/>
                <a:gd name="T10" fmla="*/ 16 w 106"/>
                <a:gd name="T11" fmla="*/ 29 h 197"/>
                <a:gd name="T12" fmla="*/ 49 w 106"/>
                <a:gd name="T13" fmla="*/ 1 h 197"/>
                <a:gd name="T14" fmla="*/ 54 w 106"/>
                <a:gd name="T15" fmla="*/ 0 h 197"/>
                <a:gd name="T16" fmla="*/ 64 w 106"/>
                <a:gd name="T17" fmla="*/ 6 h 197"/>
                <a:gd name="T18" fmla="*/ 85 w 106"/>
                <a:gd name="T19" fmla="*/ 42 h 197"/>
                <a:gd name="T20" fmla="*/ 86 w 106"/>
                <a:gd name="T21" fmla="*/ 42 h 197"/>
                <a:gd name="T22" fmla="*/ 104 w 106"/>
                <a:gd name="T23" fmla="*/ 74 h 197"/>
                <a:gd name="T24" fmla="*/ 105 w 106"/>
                <a:gd name="T25" fmla="*/ 82 h 197"/>
                <a:gd name="T26" fmla="*/ 99 w 106"/>
                <a:gd name="T27" fmla="*/ 87 h 197"/>
                <a:gd name="T28" fmla="*/ 44 w 106"/>
                <a:gd name="T29" fmla="*/ 119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6" h="197">
                  <a:moveTo>
                    <a:pt x="44" y="119"/>
                  </a:moveTo>
                  <a:cubicBezTo>
                    <a:pt x="25" y="137"/>
                    <a:pt x="12" y="156"/>
                    <a:pt x="3" y="187"/>
                  </a:cubicBezTo>
                  <a:cubicBezTo>
                    <a:pt x="0" y="197"/>
                    <a:pt x="0" y="197"/>
                    <a:pt x="0" y="197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77"/>
                    <a:pt x="0" y="69"/>
                    <a:pt x="1" y="64"/>
                  </a:cubicBezTo>
                  <a:cubicBezTo>
                    <a:pt x="1" y="63"/>
                    <a:pt x="3" y="47"/>
                    <a:pt x="16" y="29"/>
                  </a:cubicBezTo>
                  <a:cubicBezTo>
                    <a:pt x="30" y="11"/>
                    <a:pt x="48" y="1"/>
                    <a:pt x="49" y="1"/>
                  </a:cubicBezTo>
                  <a:cubicBezTo>
                    <a:pt x="51" y="0"/>
                    <a:pt x="52" y="0"/>
                    <a:pt x="54" y="0"/>
                  </a:cubicBezTo>
                  <a:cubicBezTo>
                    <a:pt x="58" y="0"/>
                    <a:pt x="62" y="2"/>
                    <a:pt x="64" y="6"/>
                  </a:cubicBezTo>
                  <a:cubicBezTo>
                    <a:pt x="85" y="42"/>
                    <a:pt x="85" y="42"/>
                    <a:pt x="85" y="42"/>
                  </a:cubicBezTo>
                  <a:cubicBezTo>
                    <a:pt x="86" y="42"/>
                    <a:pt x="86" y="42"/>
                    <a:pt x="86" y="42"/>
                  </a:cubicBezTo>
                  <a:cubicBezTo>
                    <a:pt x="104" y="74"/>
                    <a:pt x="104" y="74"/>
                    <a:pt x="104" y="74"/>
                  </a:cubicBezTo>
                  <a:cubicBezTo>
                    <a:pt x="106" y="76"/>
                    <a:pt x="106" y="79"/>
                    <a:pt x="105" y="82"/>
                  </a:cubicBezTo>
                  <a:cubicBezTo>
                    <a:pt x="104" y="84"/>
                    <a:pt x="102" y="86"/>
                    <a:pt x="99" y="87"/>
                  </a:cubicBezTo>
                  <a:cubicBezTo>
                    <a:pt x="99" y="87"/>
                    <a:pt x="66" y="99"/>
                    <a:pt x="44" y="11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6" name="Freeform 86"/>
            <p:cNvSpPr/>
            <p:nvPr/>
          </p:nvSpPr>
          <p:spPr bwMode="auto">
            <a:xfrm>
              <a:off x="6194425" y="3529013"/>
              <a:ext cx="642938" cy="160338"/>
            </a:xfrm>
            <a:custGeom>
              <a:avLst/>
              <a:gdLst>
                <a:gd name="T0" fmla="*/ 155 w 170"/>
                <a:gd name="T1" fmla="*/ 11 h 42"/>
                <a:gd name="T2" fmla="*/ 154 w 170"/>
                <a:gd name="T3" fmla="*/ 10 h 42"/>
                <a:gd name="T4" fmla="*/ 153 w 170"/>
                <a:gd name="T5" fmla="*/ 10 h 42"/>
                <a:gd name="T6" fmla="*/ 108 w 170"/>
                <a:gd name="T7" fmla="*/ 0 h 42"/>
                <a:gd name="T8" fmla="*/ 85 w 170"/>
                <a:gd name="T9" fmla="*/ 3 h 42"/>
                <a:gd name="T10" fmla="*/ 11 w 170"/>
                <a:gd name="T11" fmla="*/ 35 h 42"/>
                <a:gd name="T12" fmla="*/ 11 w 170"/>
                <a:gd name="T13" fmla="*/ 36 h 42"/>
                <a:gd name="T14" fmla="*/ 7 w 170"/>
                <a:gd name="T15" fmla="*/ 38 h 42"/>
                <a:gd name="T16" fmla="*/ 3 w 170"/>
                <a:gd name="T17" fmla="*/ 40 h 42"/>
                <a:gd name="T18" fmla="*/ 1 w 170"/>
                <a:gd name="T19" fmla="*/ 42 h 42"/>
                <a:gd name="T20" fmla="*/ 0 w 170"/>
                <a:gd name="T21" fmla="*/ 42 h 42"/>
                <a:gd name="T22" fmla="*/ 161 w 170"/>
                <a:gd name="T23" fmla="*/ 42 h 42"/>
                <a:gd name="T24" fmla="*/ 169 w 170"/>
                <a:gd name="T25" fmla="*/ 38 h 42"/>
                <a:gd name="T26" fmla="*/ 167 w 170"/>
                <a:gd name="T27" fmla="*/ 28 h 42"/>
                <a:gd name="T28" fmla="*/ 155 w 170"/>
                <a:gd name="T29" fmla="*/ 11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70" h="42">
                  <a:moveTo>
                    <a:pt x="155" y="11"/>
                  </a:moveTo>
                  <a:cubicBezTo>
                    <a:pt x="155" y="11"/>
                    <a:pt x="154" y="10"/>
                    <a:pt x="154" y="10"/>
                  </a:cubicBezTo>
                  <a:cubicBezTo>
                    <a:pt x="153" y="10"/>
                    <a:pt x="153" y="10"/>
                    <a:pt x="153" y="10"/>
                  </a:cubicBezTo>
                  <a:cubicBezTo>
                    <a:pt x="152" y="9"/>
                    <a:pt x="132" y="0"/>
                    <a:pt x="108" y="0"/>
                  </a:cubicBezTo>
                  <a:cubicBezTo>
                    <a:pt x="100" y="0"/>
                    <a:pt x="92" y="1"/>
                    <a:pt x="85" y="3"/>
                  </a:cubicBezTo>
                  <a:cubicBezTo>
                    <a:pt x="46" y="15"/>
                    <a:pt x="15" y="33"/>
                    <a:pt x="11" y="35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10" y="36"/>
                    <a:pt x="9" y="37"/>
                    <a:pt x="7" y="38"/>
                  </a:cubicBezTo>
                  <a:cubicBezTo>
                    <a:pt x="6" y="39"/>
                    <a:pt x="4" y="40"/>
                    <a:pt x="3" y="40"/>
                  </a:cubicBezTo>
                  <a:cubicBezTo>
                    <a:pt x="2" y="41"/>
                    <a:pt x="2" y="41"/>
                    <a:pt x="1" y="42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161" y="42"/>
                    <a:pt x="161" y="42"/>
                    <a:pt x="161" y="42"/>
                  </a:cubicBezTo>
                  <a:cubicBezTo>
                    <a:pt x="165" y="42"/>
                    <a:pt x="167" y="41"/>
                    <a:pt x="169" y="38"/>
                  </a:cubicBezTo>
                  <a:cubicBezTo>
                    <a:pt x="170" y="35"/>
                    <a:pt x="169" y="32"/>
                    <a:pt x="167" y="28"/>
                  </a:cubicBezTo>
                  <a:cubicBezTo>
                    <a:pt x="167" y="28"/>
                    <a:pt x="162" y="20"/>
                    <a:pt x="155" y="1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7" name="Freeform 87"/>
            <p:cNvSpPr/>
            <p:nvPr/>
          </p:nvSpPr>
          <p:spPr bwMode="auto">
            <a:xfrm>
              <a:off x="5335588" y="3771901"/>
              <a:ext cx="1520825" cy="155575"/>
            </a:xfrm>
            <a:custGeom>
              <a:avLst/>
              <a:gdLst>
                <a:gd name="T0" fmla="*/ 402 w 402"/>
                <a:gd name="T1" fmla="*/ 24 h 41"/>
                <a:gd name="T2" fmla="*/ 385 w 402"/>
                <a:gd name="T3" fmla="*/ 41 h 41"/>
                <a:gd name="T4" fmla="*/ 382 w 402"/>
                <a:gd name="T5" fmla="*/ 41 h 41"/>
                <a:gd name="T6" fmla="*/ 232 w 402"/>
                <a:gd name="T7" fmla="*/ 28 h 41"/>
                <a:gd name="T8" fmla="*/ 217 w 402"/>
                <a:gd name="T9" fmla="*/ 34 h 41"/>
                <a:gd name="T10" fmla="*/ 216 w 402"/>
                <a:gd name="T11" fmla="*/ 35 h 41"/>
                <a:gd name="T12" fmla="*/ 201 w 402"/>
                <a:gd name="T13" fmla="*/ 40 h 41"/>
                <a:gd name="T14" fmla="*/ 201 w 402"/>
                <a:gd name="T15" fmla="*/ 40 h 41"/>
                <a:gd name="T16" fmla="*/ 186 w 402"/>
                <a:gd name="T17" fmla="*/ 35 h 41"/>
                <a:gd name="T18" fmla="*/ 185 w 402"/>
                <a:gd name="T19" fmla="*/ 34 h 41"/>
                <a:gd name="T20" fmla="*/ 170 w 402"/>
                <a:gd name="T21" fmla="*/ 28 h 41"/>
                <a:gd name="T22" fmla="*/ 20 w 402"/>
                <a:gd name="T23" fmla="*/ 41 h 41"/>
                <a:gd name="T24" fmla="*/ 17 w 402"/>
                <a:gd name="T25" fmla="*/ 41 h 41"/>
                <a:gd name="T26" fmla="*/ 0 w 402"/>
                <a:gd name="T27" fmla="*/ 24 h 41"/>
                <a:gd name="T28" fmla="*/ 16 w 402"/>
                <a:gd name="T29" fmla="*/ 7 h 41"/>
                <a:gd name="T30" fmla="*/ 17 w 402"/>
                <a:gd name="T31" fmla="*/ 7 h 41"/>
                <a:gd name="T32" fmla="*/ 164 w 402"/>
                <a:gd name="T33" fmla="*/ 0 h 41"/>
                <a:gd name="T34" fmla="*/ 177 w 402"/>
                <a:gd name="T35" fmla="*/ 6 h 41"/>
                <a:gd name="T36" fmla="*/ 182 w 402"/>
                <a:gd name="T37" fmla="*/ 6 h 41"/>
                <a:gd name="T38" fmla="*/ 194 w 402"/>
                <a:gd name="T39" fmla="*/ 0 h 41"/>
                <a:gd name="T40" fmla="*/ 208 w 402"/>
                <a:gd name="T41" fmla="*/ 0 h 41"/>
                <a:gd name="T42" fmla="*/ 220 w 402"/>
                <a:gd name="T43" fmla="*/ 6 h 41"/>
                <a:gd name="T44" fmla="*/ 225 w 402"/>
                <a:gd name="T45" fmla="*/ 6 h 41"/>
                <a:gd name="T46" fmla="*/ 238 w 402"/>
                <a:gd name="T47" fmla="*/ 0 h 41"/>
                <a:gd name="T48" fmla="*/ 385 w 402"/>
                <a:gd name="T49" fmla="*/ 7 h 41"/>
                <a:gd name="T50" fmla="*/ 386 w 402"/>
                <a:gd name="T51" fmla="*/ 7 h 41"/>
                <a:gd name="T52" fmla="*/ 402 w 402"/>
                <a:gd name="T53" fmla="*/ 2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02" h="41">
                  <a:moveTo>
                    <a:pt x="402" y="24"/>
                  </a:moveTo>
                  <a:cubicBezTo>
                    <a:pt x="402" y="33"/>
                    <a:pt x="394" y="41"/>
                    <a:pt x="385" y="41"/>
                  </a:cubicBezTo>
                  <a:cubicBezTo>
                    <a:pt x="384" y="41"/>
                    <a:pt x="383" y="41"/>
                    <a:pt x="382" y="41"/>
                  </a:cubicBezTo>
                  <a:cubicBezTo>
                    <a:pt x="232" y="28"/>
                    <a:pt x="232" y="28"/>
                    <a:pt x="232" y="28"/>
                  </a:cubicBezTo>
                  <a:cubicBezTo>
                    <a:pt x="227" y="28"/>
                    <a:pt x="220" y="31"/>
                    <a:pt x="217" y="34"/>
                  </a:cubicBezTo>
                  <a:cubicBezTo>
                    <a:pt x="217" y="34"/>
                    <a:pt x="217" y="34"/>
                    <a:pt x="216" y="35"/>
                  </a:cubicBezTo>
                  <a:cubicBezTo>
                    <a:pt x="214" y="38"/>
                    <a:pt x="208" y="40"/>
                    <a:pt x="201" y="40"/>
                  </a:cubicBezTo>
                  <a:cubicBezTo>
                    <a:pt x="201" y="40"/>
                    <a:pt x="201" y="40"/>
                    <a:pt x="201" y="40"/>
                  </a:cubicBezTo>
                  <a:cubicBezTo>
                    <a:pt x="194" y="40"/>
                    <a:pt x="188" y="38"/>
                    <a:pt x="186" y="35"/>
                  </a:cubicBezTo>
                  <a:cubicBezTo>
                    <a:pt x="185" y="34"/>
                    <a:pt x="185" y="34"/>
                    <a:pt x="185" y="34"/>
                  </a:cubicBezTo>
                  <a:cubicBezTo>
                    <a:pt x="182" y="31"/>
                    <a:pt x="175" y="28"/>
                    <a:pt x="170" y="28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19" y="41"/>
                    <a:pt x="18" y="41"/>
                    <a:pt x="17" y="41"/>
                  </a:cubicBezTo>
                  <a:cubicBezTo>
                    <a:pt x="8" y="41"/>
                    <a:pt x="0" y="33"/>
                    <a:pt x="0" y="24"/>
                  </a:cubicBezTo>
                  <a:cubicBezTo>
                    <a:pt x="0" y="15"/>
                    <a:pt x="7" y="8"/>
                    <a:pt x="16" y="7"/>
                  </a:cubicBezTo>
                  <a:cubicBezTo>
                    <a:pt x="16" y="7"/>
                    <a:pt x="16" y="7"/>
                    <a:pt x="17" y="7"/>
                  </a:cubicBezTo>
                  <a:cubicBezTo>
                    <a:pt x="164" y="0"/>
                    <a:pt x="164" y="0"/>
                    <a:pt x="164" y="0"/>
                  </a:cubicBezTo>
                  <a:cubicBezTo>
                    <a:pt x="169" y="0"/>
                    <a:pt x="175" y="2"/>
                    <a:pt x="177" y="6"/>
                  </a:cubicBezTo>
                  <a:cubicBezTo>
                    <a:pt x="178" y="10"/>
                    <a:pt x="181" y="10"/>
                    <a:pt x="182" y="6"/>
                  </a:cubicBezTo>
                  <a:cubicBezTo>
                    <a:pt x="183" y="2"/>
                    <a:pt x="189" y="0"/>
                    <a:pt x="194" y="0"/>
                  </a:cubicBezTo>
                  <a:cubicBezTo>
                    <a:pt x="208" y="0"/>
                    <a:pt x="208" y="0"/>
                    <a:pt x="208" y="0"/>
                  </a:cubicBezTo>
                  <a:cubicBezTo>
                    <a:pt x="213" y="0"/>
                    <a:pt x="219" y="2"/>
                    <a:pt x="220" y="6"/>
                  </a:cubicBezTo>
                  <a:cubicBezTo>
                    <a:pt x="221" y="10"/>
                    <a:pt x="224" y="10"/>
                    <a:pt x="225" y="6"/>
                  </a:cubicBezTo>
                  <a:cubicBezTo>
                    <a:pt x="227" y="2"/>
                    <a:pt x="233" y="0"/>
                    <a:pt x="238" y="0"/>
                  </a:cubicBezTo>
                  <a:cubicBezTo>
                    <a:pt x="385" y="7"/>
                    <a:pt x="385" y="7"/>
                    <a:pt x="385" y="7"/>
                  </a:cubicBezTo>
                  <a:cubicBezTo>
                    <a:pt x="386" y="7"/>
                    <a:pt x="386" y="7"/>
                    <a:pt x="386" y="7"/>
                  </a:cubicBezTo>
                  <a:cubicBezTo>
                    <a:pt x="395" y="8"/>
                    <a:pt x="402" y="15"/>
                    <a:pt x="402" y="2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8" name="Freeform 88"/>
            <p:cNvSpPr>
              <a:spLocks noEditPoints="1"/>
            </p:cNvSpPr>
            <p:nvPr/>
          </p:nvSpPr>
          <p:spPr bwMode="auto">
            <a:xfrm>
              <a:off x="5302250" y="3733801"/>
              <a:ext cx="1587500" cy="227013"/>
            </a:xfrm>
            <a:custGeom>
              <a:avLst/>
              <a:gdLst>
                <a:gd name="T0" fmla="*/ 394 w 420"/>
                <a:gd name="T1" fmla="*/ 60 h 60"/>
                <a:gd name="T2" fmla="*/ 394 w 420"/>
                <a:gd name="T3" fmla="*/ 60 h 60"/>
                <a:gd name="T4" fmla="*/ 391 w 420"/>
                <a:gd name="T5" fmla="*/ 60 h 60"/>
                <a:gd name="T6" fmla="*/ 390 w 420"/>
                <a:gd name="T7" fmla="*/ 60 h 60"/>
                <a:gd name="T8" fmla="*/ 240 w 420"/>
                <a:gd name="T9" fmla="*/ 47 h 60"/>
                <a:gd name="T10" fmla="*/ 240 w 420"/>
                <a:gd name="T11" fmla="*/ 47 h 60"/>
                <a:gd name="T12" fmla="*/ 235 w 420"/>
                <a:gd name="T13" fmla="*/ 49 h 60"/>
                <a:gd name="T14" fmla="*/ 235 w 420"/>
                <a:gd name="T15" fmla="*/ 52 h 60"/>
                <a:gd name="T16" fmla="*/ 230 w 420"/>
                <a:gd name="T17" fmla="*/ 53 h 60"/>
                <a:gd name="T18" fmla="*/ 210 w 420"/>
                <a:gd name="T19" fmla="*/ 59 h 60"/>
                <a:gd name="T20" fmla="*/ 210 w 420"/>
                <a:gd name="T21" fmla="*/ 59 h 60"/>
                <a:gd name="T22" fmla="*/ 190 w 420"/>
                <a:gd name="T23" fmla="*/ 53 h 60"/>
                <a:gd name="T24" fmla="*/ 186 w 420"/>
                <a:gd name="T25" fmla="*/ 52 h 60"/>
                <a:gd name="T26" fmla="*/ 185 w 420"/>
                <a:gd name="T27" fmla="*/ 49 h 60"/>
                <a:gd name="T28" fmla="*/ 180 w 420"/>
                <a:gd name="T29" fmla="*/ 47 h 60"/>
                <a:gd name="T30" fmla="*/ 29 w 420"/>
                <a:gd name="T31" fmla="*/ 60 h 60"/>
                <a:gd name="T32" fmla="*/ 26 w 420"/>
                <a:gd name="T33" fmla="*/ 60 h 60"/>
                <a:gd name="T34" fmla="*/ 0 w 420"/>
                <a:gd name="T35" fmla="*/ 34 h 60"/>
                <a:gd name="T36" fmla="*/ 25 w 420"/>
                <a:gd name="T37" fmla="*/ 8 h 60"/>
                <a:gd name="T38" fmla="*/ 25 w 420"/>
                <a:gd name="T39" fmla="*/ 8 h 60"/>
                <a:gd name="T40" fmla="*/ 173 w 420"/>
                <a:gd name="T41" fmla="*/ 1 h 60"/>
                <a:gd name="T42" fmla="*/ 188 w 420"/>
                <a:gd name="T43" fmla="*/ 5 h 60"/>
                <a:gd name="T44" fmla="*/ 203 w 420"/>
                <a:gd name="T45" fmla="*/ 0 h 60"/>
                <a:gd name="T46" fmla="*/ 217 w 420"/>
                <a:gd name="T47" fmla="*/ 0 h 60"/>
                <a:gd name="T48" fmla="*/ 232 w 420"/>
                <a:gd name="T49" fmla="*/ 5 h 60"/>
                <a:gd name="T50" fmla="*/ 247 w 420"/>
                <a:gd name="T51" fmla="*/ 1 h 60"/>
                <a:gd name="T52" fmla="*/ 395 w 420"/>
                <a:gd name="T53" fmla="*/ 8 h 60"/>
                <a:gd name="T54" fmla="*/ 420 w 420"/>
                <a:gd name="T55" fmla="*/ 34 h 60"/>
                <a:gd name="T56" fmla="*/ 394 w 420"/>
                <a:gd name="T57" fmla="*/ 60 h 60"/>
                <a:gd name="T58" fmla="*/ 26 w 420"/>
                <a:gd name="T59" fmla="*/ 26 h 60"/>
                <a:gd name="T60" fmla="*/ 18 w 420"/>
                <a:gd name="T61" fmla="*/ 34 h 60"/>
                <a:gd name="T62" fmla="*/ 26 w 420"/>
                <a:gd name="T63" fmla="*/ 42 h 60"/>
                <a:gd name="T64" fmla="*/ 26 w 420"/>
                <a:gd name="T65" fmla="*/ 42 h 60"/>
                <a:gd name="T66" fmla="*/ 28 w 420"/>
                <a:gd name="T67" fmla="*/ 42 h 60"/>
                <a:gd name="T68" fmla="*/ 178 w 420"/>
                <a:gd name="T69" fmla="*/ 29 h 60"/>
                <a:gd name="T70" fmla="*/ 180 w 420"/>
                <a:gd name="T71" fmla="*/ 29 h 60"/>
                <a:gd name="T72" fmla="*/ 199 w 420"/>
                <a:gd name="T73" fmla="*/ 36 h 60"/>
                <a:gd name="T74" fmla="*/ 200 w 420"/>
                <a:gd name="T75" fmla="*/ 36 h 60"/>
                <a:gd name="T76" fmla="*/ 202 w 420"/>
                <a:gd name="T77" fmla="*/ 39 h 60"/>
                <a:gd name="T78" fmla="*/ 210 w 420"/>
                <a:gd name="T79" fmla="*/ 41 h 60"/>
                <a:gd name="T80" fmla="*/ 210 w 420"/>
                <a:gd name="T81" fmla="*/ 41 h 60"/>
                <a:gd name="T82" fmla="*/ 218 w 420"/>
                <a:gd name="T83" fmla="*/ 39 h 60"/>
                <a:gd name="T84" fmla="*/ 220 w 420"/>
                <a:gd name="T85" fmla="*/ 36 h 60"/>
                <a:gd name="T86" fmla="*/ 221 w 420"/>
                <a:gd name="T87" fmla="*/ 36 h 60"/>
                <a:gd name="T88" fmla="*/ 242 w 420"/>
                <a:gd name="T89" fmla="*/ 29 h 60"/>
                <a:gd name="T90" fmla="*/ 392 w 420"/>
                <a:gd name="T91" fmla="*/ 42 h 60"/>
                <a:gd name="T92" fmla="*/ 394 w 420"/>
                <a:gd name="T93" fmla="*/ 42 h 60"/>
                <a:gd name="T94" fmla="*/ 402 w 420"/>
                <a:gd name="T95" fmla="*/ 34 h 60"/>
                <a:gd name="T96" fmla="*/ 395 w 420"/>
                <a:gd name="T97" fmla="*/ 26 h 60"/>
                <a:gd name="T98" fmla="*/ 394 w 420"/>
                <a:gd name="T99" fmla="*/ 26 h 60"/>
                <a:gd name="T100" fmla="*/ 246 w 420"/>
                <a:gd name="T101" fmla="*/ 19 h 60"/>
                <a:gd name="T102" fmla="*/ 246 w 420"/>
                <a:gd name="T103" fmla="*/ 19 h 60"/>
                <a:gd name="T104" fmla="*/ 242 w 420"/>
                <a:gd name="T105" fmla="*/ 20 h 60"/>
                <a:gd name="T106" fmla="*/ 231 w 420"/>
                <a:gd name="T107" fmla="*/ 28 h 60"/>
                <a:gd name="T108" fmla="*/ 221 w 420"/>
                <a:gd name="T109" fmla="*/ 20 h 60"/>
                <a:gd name="T110" fmla="*/ 217 w 420"/>
                <a:gd name="T111" fmla="*/ 19 h 60"/>
                <a:gd name="T112" fmla="*/ 203 w 420"/>
                <a:gd name="T113" fmla="*/ 19 h 60"/>
                <a:gd name="T114" fmla="*/ 199 w 420"/>
                <a:gd name="T115" fmla="*/ 20 h 60"/>
                <a:gd name="T116" fmla="*/ 189 w 420"/>
                <a:gd name="T117" fmla="*/ 28 h 60"/>
                <a:gd name="T118" fmla="*/ 178 w 420"/>
                <a:gd name="T119" fmla="*/ 20 h 60"/>
                <a:gd name="T120" fmla="*/ 174 w 420"/>
                <a:gd name="T121" fmla="*/ 19 h 60"/>
                <a:gd name="T122" fmla="*/ 26 w 420"/>
                <a:gd name="T123" fmla="*/ 26 h 60"/>
                <a:gd name="T124" fmla="*/ 26 w 420"/>
                <a:gd name="T125" fmla="*/ 26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20" h="60">
                  <a:moveTo>
                    <a:pt x="394" y="60"/>
                  </a:moveTo>
                  <a:cubicBezTo>
                    <a:pt x="394" y="60"/>
                    <a:pt x="394" y="60"/>
                    <a:pt x="394" y="60"/>
                  </a:cubicBezTo>
                  <a:cubicBezTo>
                    <a:pt x="393" y="60"/>
                    <a:pt x="392" y="60"/>
                    <a:pt x="391" y="60"/>
                  </a:cubicBezTo>
                  <a:cubicBezTo>
                    <a:pt x="390" y="60"/>
                    <a:pt x="390" y="60"/>
                    <a:pt x="390" y="60"/>
                  </a:cubicBezTo>
                  <a:cubicBezTo>
                    <a:pt x="240" y="47"/>
                    <a:pt x="240" y="47"/>
                    <a:pt x="240" y="47"/>
                  </a:cubicBezTo>
                  <a:cubicBezTo>
                    <a:pt x="240" y="47"/>
                    <a:pt x="240" y="47"/>
                    <a:pt x="240" y="47"/>
                  </a:cubicBezTo>
                  <a:cubicBezTo>
                    <a:pt x="238" y="47"/>
                    <a:pt x="236" y="48"/>
                    <a:pt x="235" y="49"/>
                  </a:cubicBezTo>
                  <a:cubicBezTo>
                    <a:pt x="235" y="52"/>
                    <a:pt x="235" y="52"/>
                    <a:pt x="235" y="52"/>
                  </a:cubicBezTo>
                  <a:cubicBezTo>
                    <a:pt x="230" y="53"/>
                    <a:pt x="230" y="53"/>
                    <a:pt x="230" y="53"/>
                  </a:cubicBezTo>
                  <a:cubicBezTo>
                    <a:pt x="225" y="57"/>
                    <a:pt x="218" y="59"/>
                    <a:pt x="210" y="59"/>
                  </a:cubicBezTo>
                  <a:cubicBezTo>
                    <a:pt x="210" y="59"/>
                    <a:pt x="210" y="59"/>
                    <a:pt x="210" y="59"/>
                  </a:cubicBezTo>
                  <a:cubicBezTo>
                    <a:pt x="202" y="59"/>
                    <a:pt x="195" y="57"/>
                    <a:pt x="190" y="53"/>
                  </a:cubicBezTo>
                  <a:cubicBezTo>
                    <a:pt x="186" y="52"/>
                    <a:pt x="186" y="52"/>
                    <a:pt x="186" y="52"/>
                  </a:cubicBezTo>
                  <a:cubicBezTo>
                    <a:pt x="185" y="49"/>
                    <a:pt x="185" y="49"/>
                    <a:pt x="185" y="49"/>
                  </a:cubicBezTo>
                  <a:cubicBezTo>
                    <a:pt x="184" y="48"/>
                    <a:pt x="182" y="47"/>
                    <a:pt x="180" y="47"/>
                  </a:cubicBezTo>
                  <a:cubicBezTo>
                    <a:pt x="29" y="60"/>
                    <a:pt x="29" y="60"/>
                    <a:pt x="29" y="60"/>
                  </a:cubicBezTo>
                  <a:cubicBezTo>
                    <a:pt x="28" y="60"/>
                    <a:pt x="27" y="60"/>
                    <a:pt x="26" y="60"/>
                  </a:cubicBezTo>
                  <a:cubicBezTo>
                    <a:pt x="12" y="60"/>
                    <a:pt x="0" y="48"/>
                    <a:pt x="0" y="34"/>
                  </a:cubicBezTo>
                  <a:cubicBezTo>
                    <a:pt x="0" y="20"/>
                    <a:pt x="11" y="9"/>
                    <a:pt x="25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173" y="1"/>
                    <a:pt x="173" y="1"/>
                    <a:pt x="173" y="1"/>
                  </a:cubicBezTo>
                  <a:cubicBezTo>
                    <a:pt x="178" y="1"/>
                    <a:pt x="184" y="2"/>
                    <a:pt x="188" y="5"/>
                  </a:cubicBezTo>
                  <a:cubicBezTo>
                    <a:pt x="192" y="2"/>
                    <a:pt x="197" y="0"/>
                    <a:pt x="203" y="0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23" y="0"/>
                    <a:pt x="228" y="2"/>
                    <a:pt x="232" y="5"/>
                  </a:cubicBezTo>
                  <a:cubicBezTo>
                    <a:pt x="236" y="2"/>
                    <a:pt x="242" y="1"/>
                    <a:pt x="247" y="1"/>
                  </a:cubicBezTo>
                  <a:cubicBezTo>
                    <a:pt x="395" y="8"/>
                    <a:pt x="395" y="8"/>
                    <a:pt x="395" y="8"/>
                  </a:cubicBezTo>
                  <a:cubicBezTo>
                    <a:pt x="409" y="9"/>
                    <a:pt x="420" y="20"/>
                    <a:pt x="420" y="34"/>
                  </a:cubicBezTo>
                  <a:cubicBezTo>
                    <a:pt x="420" y="48"/>
                    <a:pt x="408" y="60"/>
                    <a:pt x="394" y="60"/>
                  </a:cubicBezTo>
                  <a:close/>
                  <a:moveTo>
                    <a:pt x="26" y="26"/>
                  </a:moveTo>
                  <a:cubicBezTo>
                    <a:pt x="21" y="26"/>
                    <a:pt x="18" y="30"/>
                    <a:pt x="18" y="34"/>
                  </a:cubicBezTo>
                  <a:cubicBezTo>
                    <a:pt x="18" y="38"/>
                    <a:pt x="22" y="42"/>
                    <a:pt x="26" y="42"/>
                  </a:cubicBezTo>
                  <a:cubicBezTo>
                    <a:pt x="26" y="42"/>
                    <a:pt x="26" y="42"/>
                    <a:pt x="26" y="42"/>
                  </a:cubicBezTo>
                  <a:cubicBezTo>
                    <a:pt x="27" y="42"/>
                    <a:pt x="28" y="42"/>
                    <a:pt x="28" y="42"/>
                  </a:cubicBezTo>
                  <a:cubicBezTo>
                    <a:pt x="178" y="29"/>
                    <a:pt x="178" y="29"/>
                    <a:pt x="178" y="29"/>
                  </a:cubicBezTo>
                  <a:cubicBezTo>
                    <a:pt x="179" y="29"/>
                    <a:pt x="179" y="29"/>
                    <a:pt x="180" y="29"/>
                  </a:cubicBezTo>
                  <a:cubicBezTo>
                    <a:pt x="187" y="29"/>
                    <a:pt x="194" y="32"/>
                    <a:pt x="199" y="36"/>
                  </a:cubicBezTo>
                  <a:cubicBezTo>
                    <a:pt x="200" y="36"/>
                    <a:pt x="200" y="36"/>
                    <a:pt x="200" y="36"/>
                  </a:cubicBezTo>
                  <a:cubicBezTo>
                    <a:pt x="202" y="39"/>
                    <a:pt x="202" y="39"/>
                    <a:pt x="202" y="39"/>
                  </a:cubicBezTo>
                  <a:cubicBezTo>
                    <a:pt x="202" y="40"/>
                    <a:pt x="205" y="41"/>
                    <a:pt x="210" y="41"/>
                  </a:cubicBezTo>
                  <a:cubicBezTo>
                    <a:pt x="210" y="41"/>
                    <a:pt x="210" y="41"/>
                    <a:pt x="210" y="41"/>
                  </a:cubicBezTo>
                  <a:cubicBezTo>
                    <a:pt x="215" y="41"/>
                    <a:pt x="218" y="40"/>
                    <a:pt x="218" y="39"/>
                  </a:cubicBezTo>
                  <a:cubicBezTo>
                    <a:pt x="220" y="36"/>
                    <a:pt x="220" y="36"/>
                    <a:pt x="220" y="36"/>
                  </a:cubicBezTo>
                  <a:cubicBezTo>
                    <a:pt x="221" y="36"/>
                    <a:pt x="221" y="36"/>
                    <a:pt x="221" y="36"/>
                  </a:cubicBezTo>
                  <a:cubicBezTo>
                    <a:pt x="227" y="32"/>
                    <a:pt x="235" y="29"/>
                    <a:pt x="242" y="29"/>
                  </a:cubicBezTo>
                  <a:cubicBezTo>
                    <a:pt x="392" y="42"/>
                    <a:pt x="392" y="42"/>
                    <a:pt x="392" y="42"/>
                  </a:cubicBezTo>
                  <a:cubicBezTo>
                    <a:pt x="392" y="42"/>
                    <a:pt x="393" y="42"/>
                    <a:pt x="394" y="42"/>
                  </a:cubicBezTo>
                  <a:cubicBezTo>
                    <a:pt x="398" y="42"/>
                    <a:pt x="402" y="38"/>
                    <a:pt x="402" y="34"/>
                  </a:cubicBezTo>
                  <a:cubicBezTo>
                    <a:pt x="402" y="30"/>
                    <a:pt x="399" y="26"/>
                    <a:pt x="395" y="26"/>
                  </a:cubicBezTo>
                  <a:cubicBezTo>
                    <a:pt x="394" y="26"/>
                    <a:pt x="394" y="26"/>
                    <a:pt x="394" y="26"/>
                  </a:cubicBezTo>
                  <a:cubicBezTo>
                    <a:pt x="246" y="19"/>
                    <a:pt x="246" y="19"/>
                    <a:pt x="246" y="19"/>
                  </a:cubicBezTo>
                  <a:cubicBezTo>
                    <a:pt x="246" y="19"/>
                    <a:pt x="246" y="19"/>
                    <a:pt x="246" y="19"/>
                  </a:cubicBezTo>
                  <a:cubicBezTo>
                    <a:pt x="244" y="19"/>
                    <a:pt x="243" y="20"/>
                    <a:pt x="242" y="20"/>
                  </a:cubicBezTo>
                  <a:cubicBezTo>
                    <a:pt x="239" y="27"/>
                    <a:pt x="234" y="28"/>
                    <a:pt x="231" y="28"/>
                  </a:cubicBezTo>
                  <a:cubicBezTo>
                    <a:pt x="227" y="28"/>
                    <a:pt x="223" y="25"/>
                    <a:pt x="221" y="20"/>
                  </a:cubicBezTo>
                  <a:cubicBezTo>
                    <a:pt x="220" y="19"/>
                    <a:pt x="219" y="19"/>
                    <a:pt x="217" y="19"/>
                  </a:cubicBezTo>
                  <a:cubicBezTo>
                    <a:pt x="203" y="19"/>
                    <a:pt x="203" y="19"/>
                    <a:pt x="203" y="19"/>
                  </a:cubicBezTo>
                  <a:cubicBezTo>
                    <a:pt x="201" y="19"/>
                    <a:pt x="200" y="19"/>
                    <a:pt x="199" y="20"/>
                  </a:cubicBezTo>
                  <a:cubicBezTo>
                    <a:pt x="197" y="25"/>
                    <a:pt x="193" y="28"/>
                    <a:pt x="189" y="28"/>
                  </a:cubicBezTo>
                  <a:cubicBezTo>
                    <a:pt x="186" y="28"/>
                    <a:pt x="181" y="27"/>
                    <a:pt x="178" y="20"/>
                  </a:cubicBezTo>
                  <a:cubicBezTo>
                    <a:pt x="177" y="20"/>
                    <a:pt x="176" y="19"/>
                    <a:pt x="174" y="19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6" y="26"/>
                    <a:pt x="26" y="26"/>
                    <a:pt x="26" y="2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9" name="Freeform 89"/>
            <p:cNvSpPr/>
            <p:nvPr/>
          </p:nvSpPr>
          <p:spPr bwMode="auto">
            <a:xfrm>
              <a:off x="5354638" y="3525838"/>
              <a:ext cx="669925" cy="163513"/>
            </a:xfrm>
            <a:custGeom>
              <a:avLst/>
              <a:gdLst>
                <a:gd name="T0" fmla="*/ 169 w 177"/>
                <a:gd name="T1" fmla="*/ 37 h 43"/>
                <a:gd name="T2" fmla="*/ 168 w 177"/>
                <a:gd name="T3" fmla="*/ 36 h 43"/>
                <a:gd name="T4" fmla="*/ 92 w 177"/>
                <a:gd name="T5" fmla="*/ 1 h 43"/>
                <a:gd name="T6" fmla="*/ 75 w 177"/>
                <a:gd name="T7" fmla="*/ 0 h 43"/>
                <a:gd name="T8" fmla="*/ 18 w 177"/>
                <a:gd name="T9" fmla="*/ 15 h 43"/>
                <a:gd name="T10" fmla="*/ 3 w 177"/>
                <a:gd name="T11" fmla="*/ 29 h 43"/>
                <a:gd name="T12" fmla="*/ 1 w 177"/>
                <a:gd name="T13" fmla="*/ 39 h 43"/>
                <a:gd name="T14" fmla="*/ 9 w 177"/>
                <a:gd name="T15" fmla="*/ 43 h 43"/>
                <a:gd name="T16" fmla="*/ 177 w 177"/>
                <a:gd name="T17" fmla="*/ 43 h 43"/>
                <a:gd name="T18" fmla="*/ 169 w 177"/>
                <a:gd name="T19" fmla="*/ 37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7" h="43">
                  <a:moveTo>
                    <a:pt x="169" y="37"/>
                  </a:moveTo>
                  <a:cubicBezTo>
                    <a:pt x="168" y="36"/>
                    <a:pt x="168" y="36"/>
                    <a:pt x="168" y="36"/>
                  </a:cubicBezTo>
                  <a:cubicBezTo>
                    <a:pt x="141" y="16"/>
                    <a:pt x="115" y="5"/>
                    <a:pt x="92" y="1"/>
                  </a:cubicBezTo>
                  <a:cubicBezTo>
                    <a:pt x="87" y="1"/>
                    <a:pt x="81" y="0"/>
                    <a:pt x="75" y="0"/>
                  </a:cubicBezTo>
                  <a:cubicBezTo>
                    <a:pt x="40" y="0"/>
                    <a:pt x="18" y="15"/>
                    <a:pt x="18" y="15"/>
                  </a:cubicBezTo>
                  <a:cubicBezTo>
                    <a:pt x="16" y="16"/>
                    <a:pt x="6" y="23"/>
                    <a:pt x="3" y="29"/>
                  </a:cubicBezTo>
                  <a:cubicBezTo>
                    <a:pt x="1" y="33"/>
                    <a:pt x="0" y="36"/>
                    <a:pt x="1" y="39"/>
                  </a:cubicBezTo>
                  <a:cubicBezTo>
                    <a:pt x="3" y="42"/>
                    <a:pt x="5" y="43"/>
                    <a:pt x="9" y="43"/>
                  </a:cubicBezTo>
                  <a:cubicBezTo>
                    <a:pt x="177" y="43"/>
                    <a:pt x="177" y="43"/>
                    <a:pt x="177" y="43"/>
                  </a:cubicBezTo>
                  <a:cubicBezTo>
                    <a:pt x="174" y="40"/>
                    <a:pt x="170" y="37"/>
                    <a:pt x="169" y="3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0" name="Freeform 90"/>
            <p:cNvSpPr/>
            <p:nvPr/>
          </p:nvSpPr>
          <p:spPr bwMode="auto">
            <a:xfrm>
              <a:off x="6175375" y="3063876"/>
              <a:ext cx="654050" cy="571500"/>
            </a:xfrm>
            <a:custGeom>
              <a:avLst/>
              <a:gdLst>
                <a:gd name="T0" fmla="*/ 171 w 173"/>
                <a:gd name="T1" fmla="*/ 114 h 151"/>
                <a:gd name="T2" fmla="*/ 157 w 173"/>
                <a:gd name="T3" fmla="*/ 87 h 151"/>
                <a:gd name="T4" fmla="*/ 157 w 173"/>
                <a:gd name="T5" fmla="*/ 86 h 151"/>
                <a:gd name="T6" fmla="*/ 123 w 173"/>
                <a:gd name="T7" fmla="*/ 21 h 151"/>
                <a:gd name="T8" fmla="*/ 116 w 173"/>
                <a:gd name="T9" fmla="*/ 8 h 151"/>
                <a:gd name="T10" fmla="*/ 115 w 173"/>
                <a:gd name="T11" fmla="*/ 7 h 151"/>
                <a:gd name="T12" fmla="*/ 87 w 173"/>
                <a:gd name="T13" fmla="*/ 0 h 151"/>
                <a:gd name="T14" fmla="*/ 101 w 173"/>
                <a:gd name="T15" fmla="*/ 24 h 151"/>
                <a:gd name="T16" fmla="*/ 103 w 173"/>
                <a:gd name="T17" fmla="*/ 45 h 151"/>
                <a:gd name="T18" fmla="*/ 88 w 173"/>
                <a:gd name="T19" fmla="*/ 59 h 151"/>
                <a:gd name="T20" fmla="*/ 38 w 173"/>
                <a:gd name="T21" fmla="*/ 87 h 151"/>
                <a:gd name="T22" fmla="*/ 1 w 173"/>
                <a:gd name="T23" fmla="*/ 149 h 151"/>
                <a:gd name="T24" fmla="*/ 0 w 173"/>
                <a:gd name="T25" fmla="*/ 151 h 151"/>
                <a:gd name="T26" fmla="*/ 1 w 173"/>
                <a:gd name="T27" fmla="*/ 151 h 151"/>
                <a:gd name="T28" fmla="*/ 9 w 173"/>
                <a:gd name="T29" fmla="*/ 146 h 151"/>
                <a:gd name="T30" fmla="*/ 86 w 173"/>
                <a:gd name="T31" fmla="*/ 112 h 151"/>
                <a:gd name="T32" fmla="*/ 113 w 173"/>
                <a:gd name="T33" fmla="*/ 109 h 151"/>
                <a:gd name="T34" fmla="*/ 165 w 173"/>
                <a:gd name="T35" fmla="*/ 120 h 151"/>
                <a:gd name="T36" fmla="*/ 169 w 173"/>
                <a:gd name="T37" fmla="*/ 121 h 151"/>
                <a:gd name="T38" fmla="*/ 172 w 173"/>
                <a:gd name="T39" fmla="*/ 120 h 151"/>
                <a:gd name="T40" fmla="*/ 171 w 173"/>
                <a:gd name="T41" fmla="*/ 114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73" h="151">
                  <a:moveTo>
                    <a:pt x="171" y="114"/>
                  </a:moveTo>
                  <a:cubicBezTo>
                    <a:pt x="157" y="87"/>
                    <a:pt x="157" y="87"/>
                    <a:pt x="157" y="87"/>
                  </a:cubicBezTo>
                  <a:cubicBezTo>
                    <a:pt x="157" y="86"/>
                    <a:pt x="157" y="86"/>
                    <a:pt x="157" y="86"/>
                  </a:cubicBezTo>
                  <a:cubicBezTo>
                    <a:pt x="123" y="21"/>
                    <a:pt x="123" y="21"/>
                    <a:pt x="123" y="21"/>
                  </a:cubicBezTo>
                  <a:cubicBezTo>
                    <a:pt x="120" y="17"/>
                    <a:pt x="117" y="11"/>
                    <a:pt x="116" y="8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5" y="7"/>
                    <a:pt x="101" y="0"/>
                    <a:pt x="87" y="0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5" y="31"/>
                    <a:pt x="105" y="38"/>
                    <a:pt x="103" y="45"/>
                  </a:cubicBezTo>
                  <a:cubicBezTo>
                    <a:pt x="100" y="51"/>
                    <a:pt x="95" y="56"/>
                    <a:pt x="88" y="59"/>
                  </a:cubicBezTo>
                  <a:cubicBezTo>
                    <a:pt x="85" y="60"/>
                    <a:pt x="56" y="71"/>
                    <a:pt x="38" y="87"/>
                  </a:cubicBezTo>
                  <a:cubicBezTo>
                    <a:pt x="19" y="105"/>
                    <a:pt x="8" y="123"/>
                    <a:pt x="1" y="149"/>
                  </a:cubicBezTo>
                  <a:cubicBezTo>
                    <a:pt x="0" y="151"/>
                    <a:pt x="0" y="151"/>
                    <a:pt x="0" y="151"/>
                  </a:cubicBezTo>
                  <a:cubicBezTo>
                    <a:pt x="0" y="151"/>
                    <a:pt x="1" y="151"/>
                    <a:pt x="1" y="151"/>
                  </a:cubicBezTo>
                  <a:cubicBezTo>
                    <a:pt x="3" y="149"/>
                    <a:pt x="6" y="147"/>
                    <a:pt x="9" y="146"/>
                  </a:cubicBezTo>
                  <a:cubicBezTo>
                    <a:pt x="9" y="146"/>
                    <a:pt x="42" y="125"/>
                    <a:pt x="86" y="112"/>
                  </a:cubicBezTo>
                  <a:cubicBezTo>
                    <a:pt x="95" y="110"/>
                    <a:pt x="104" y="109"/>
                    <a:pt x="113" y="109"/>
                  </a:cubicBezTo>
                  <a:cubicBezTo>
                    <a:pt x="141" y="109"/>
                    <a:pt x="165" y="120"/>
                    <a:pt x="165" y="120"/>
                  </a:cubicBezTo>
                  <a:cubicBezTo>
                    <a:pt x="167" y="121"/>
                    <a:pt x="168" y="121"/>
                    <a:pt x="169" y="121"/>
                  </a:cubicBezTo>
                  <a:cubicBezTo>
                    <a:pt x="171" y="121"/>
                    <a:pt x="172" y="120"/>
                    <a:pt x="172" y="120"/>
                  </a:cubicBezTo>
                  <a:cubicBezTo>
                    <a:pt x="173" y="118"/>
                    <a:pt x="172" y="116"/>
                    <a:pt x="171" y="11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5125" name="文本框 11"/>
          <p:cNvSpPr txBox="1"/>
          <p:nvPr/>
        </p:nvSpPr>
        <p:spPr>
          <a:xfrm>
            <a:off x="1738313" y="552450"/>
            <a:ext cx="2493962" cy="646113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pPr>
              <a:buFontTx/>
            </a:pPr>
            <a:r>
              <a:rPr lang="zh-CN" altLang="en-US" sz="36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背景及意义</a:t>
            </a:r>
            <a:endParaRPr lang="zh-CN" altLang="en-US" sz="36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5126" name="图片 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26188" y="5200650"/>
            <a:ext cx="5865812" cy="16573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128" name="文本框 13"/>
          <p:cNvSpPr txBox="1">
            <a:spLocks noChangeArrowheads="1"/>
          </p:cNvSpPr>
          <p:nvPr/>
        </p:nvSpPr>
        <p:spPr bwMode="auto">
          <a:xfrm>
            <a:off x="673100" y="2276475"/>
            <a:ext cx="5160963" cy="267652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indent="4572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marL="0" marR="0" lvl="0" indent="457200" algn="just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zh-CN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中国是一个传统的农业</a:t>
            </a:r>
            <a:r>
              <a:rPr kumimoji="0" lang="zh-CN" altLang="zh-CN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大国，尽管中国自改革开放以后，各方面产业空前发展，农业也空前发达，但中国作为一个农业大国，与世界各国的差距还是很大的。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marL="0" marR="0" lvl="0" indent="457200" algn="just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zh-CN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尽管中国已经积累了大量的农业生产经验，也取得了明显的成绩，但是中国农业智能化水平和信息化水平还存在着很大的差距。尤其科学技术是中国农业发展的一个薄弱环节。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12" name="矩形 14"/>
          <p:cNvSpPr/>
          <p:nvPr/>
        </p:nvSpPr>
        <p:spPr>
          <a:xfrm>
            <a:off x="6481763" y="2276475"/>
            <a:ext cx="4762500" cy="2633663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 indent="457200" algn="just">
              <a:lnSpc>
                <a:spcPct val="150000"/>
              </a:lnSpc>
              <a:buFontTx/>
            </a:pPr>
            <a:r>
              <a:rPr lang="zh-CN" altLang="en-US" sz="1600" dirty="0">
                <a:latin typeface="Arial" panose="020B0604020202020204" pitchFamily="34" charset="0"/>
                <a:ea typeface="微软雅黑" panose="020B0503020204020204" pitchFamily="34" charset="-122"/>
              </a:rPr>
              <a:t>一方面能够快速、准确地对病害进行识别分类，能够有效地防止病害对农作物的威胁，进一步提高农产品的质量与产量，有效减少农药的使用，更加有利于人类的长远发展。 </a:t>
            </a:r>
            <a:endParaRPr lang="en-US" altLang="zh-CN" sz="1600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indent="457200" algn="just">
              <a:lnSpc>
                <a:spcPct val="150000"/>
              </a:lnSpc>
              <a:buFontTx/>
            </a:pPr>
            <a:r>
              <a:rPr lang="zh-CN" altLang="en-US" sz="1600" dirty="0">
                <a:latin typeface="Arial" panose="020B0604020202020204" pitchFamily="34" charset="0"/>
                <a:ea typeface="微软雅黑" panose="020B0503020204020204" pitchFamily="34" charset="-122"/>
              </a:rPr>
              <a:t>另一方面，将卷积神经网络、计算机视觉等技术应用于农业，有助于农业的智能化、信息化发展，可以推动农业现代化的发展。</a:t>
            </a:r>
            <a:endParaRPr lang="zh-CN" altLang="en-US" sz="1600" dirty="0">
              <a:solidFill>
                <a:srgbClr val="4B649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6054725" y="2098675"/>
            <a:ext cx="5545138" cy="3009900"/>
          </a:xfrm>
          <a:prstGeom prst="rect">
            <a:avLst/>
          </a:prstGeom>
          <a:noFill/>
          <a:ln>
            <a:solidFill>
              <a:srgbClr val="4B64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11272838" y="2106613"/>
            <a:ext cx="338138" cy="338138"/>
          </a:xfrm>
          <a:prstGeom prst="rect">
            <a:avLst/>
          </a:prstGeom>
          <a:solidFill>
            <a:srgbClr val="4B64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11272838" y="4772025"/>
            <a:ext cx="338138" cy="336550"/>
          </a:xfrm>
          <a:prstGeom prst="rect">
            <a:avLst/>
          </a:prstGeom>
          <a:solidFill>
            <a:srgbClr val="4B64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6" name="矩形 15"/>
          <p:cNvSpPr/>
          <p:nvPr/>
        </p:nvSpPr>
        <p:spPr>
          <a:xfrm>
            <a:off x="323850" y="2713038"/>
            <a:ext cx="5545138" cy="3009900"/>
          </a:xfrm>
          <a:prstGeom prst="rect">
            <a:avLst/>
          </a:prstGeom>
          <a:solidFill>
            <a:srgbClr val="4B649F"/>
          </a:solidFill>
          <a:ln>
            <a:solidFill>
              <a:srgbClr val="4B64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任意多边形 10"/>
          <p:cNvSpPr/>
          <p:nvPr/>
        </p:nvSpPr>
        <p:spPr>
          <a:xfrm rot="5400000">
            <a:off x="2025650" y="-1568450"/>
            <a:ext cx="882650" cy="4933950"/>
          </a:xfrm>
          <a:custGeom>
            <a:avLst/>
            <a:gdLst>
              <a:gd name="connsiteX0" fmla="*/ 0 w 990604"/>
              <a:gd name="connsiteY0" fmla="*/ 5956738 h 5956738"/>
              <a:gd name="connsiteX1" fmla="*/ 0 w 990604"/>
              <a:gd name="connsiteY1" fmla="*/ 317938 h 5956738"/>
              <a:gd name="connsiteX2" fmla="*/ 6 w 990604"/>
              <a:gd name="connsiteY2" fmla="*/ 317938 h 5956738"/>
              <a:gd name="connsiteX3" fmla="*/ 495305 w 990604"/>
              <a:gd name="connsiteY3" fmla="*/ 0 h 5956738"/>
              <a:gd name="connsiteX4" fmla="*/ 990604 w 990604"/>
              <a:gd name="connsiteY4" fmla="*/ 317938 h 5956738"/>
              <a:gd name="connsiteX5" fmla="*/ 990601 w 990604"/>
              <a:gd name="connsiteY5" fmla="*/ 317938 h 5956738"/>
              <a:gd name="connsiteX6" fmla="*/ 990601 w 990604"/>
              <a:gd name="connsiteY6" fmla="*/ 5956738 h 5956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0604" h="5956738">
                <a:moveTo>
                  <a:pt x="0" y="5956738"/>
                </a:moveTo>
                <a:lnTo>
                  <a:pt x="0" y="317938"/>
                </a:lnTo>
                <a:lnTo>
                  <a:pt x="6" y="317938"/>
                </a:lnTo>
                <a:lnTo>
                  <a:pt x="495305" y="0"/>
                </a:lnTo>
                <a:lnTo>
                  <a:pt x="990604" y="317938"/>
                </a:lnTo>
                <a:lnTo>
                  <a:pt x="990601" y="317938"/>
                </a:lnTo>
                <a:lnTo>
                  <a:pt x="990601" y="5956738"/>
                </a:lnTo>
                <a:close/>
              </a:path>
            </a:pathLst>
          </a:custGeom>
          <a:solidFill>
            <a:srgbClr val="4B64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" name="椭圆 1"/>
          <p:cNvSpPr/>
          <p:nvPr/>
        </p:nvSpPr>
        <p:spPr>
          <a:xfrm>
            <a:off x="323850" y="247650"/>
            <a:ext cx="1333500" cy="1333500"/>
          </a:xfrm>
          <a:prstGeom prst="ellipse">
            <a:avLst/>
          </a:prstGeom>
          <a:solidFill>
            <a:schemeClr val="bg1"/>
          </a:solidFill>
          <a:ln w="38100">
            <a:solidFill>
              <a:srgbClr val="4B64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475624" y="571425"/>
            <a:ext cx="1029952" cy="685949"/>
            <a:chOff x="5302250" y="2903538"/>
            <a:chExt cx="1587500" cy="1057276"/>
          </a:xfrm>
          <a:solidFill>
            <a:srgbClr val="4B649F"/>
          </a:solidFill>
        </p:grpSpPr>
        <p:sp>
          <p:nvSpPr>
            <p:cNvPr id="4" name="Freeform 84"/>
            <p:cNvSpPr/>
            <p:nvPr/>
          </p:nvSpPr>
          <p:spPr bwMode="auto">
            <a:xfrm>
              <a:off x="5362575" y="3040063"/>
              <a:ext cx="706438" cy="614363"/>
            </a:xfrm>
            <a:custGeom>
              <a:avLst/>
              <a:gdLst>
                <a:gd name="T0" fmla="*/ 181 w 187"/>
                <a:gd name="T1" fmla="*/ 49 h 162"/>
                <a:gd name="T2" fmla="*/ 187 w 187"/>
                <a:gd name="T3" fmla="*/ 66 h 162"/>
                <a:gd name="T4" fmla="*/ 187 w 187"/>
                <a:gd name="T5" fmla="*/ 162 h 162"/>
                <a:gd name="T6" fmla="*/ 176 w 187"/>
                <a:gd name="T7" fmla="*/ 153 h 162"/>
                <a:gd name="T8" fmla="*/ 92 w 187"/>
                <a:gd name="T9" fmla="*/ 115 h 162"/>
                <a:gd name="T10" fmla="*/ 73 w 187"/>
                <a:gd name="T11" fmla="*/ 114 h 162"/>
                <a:gd name="T12" fmla="*/ 8 w 187"/>
                <a:gd name="T13" fmla="*/ 131 h 162"/>
                <a:gd name="T14" fmla="*/ 1 w 187"/>
                <a:gd name="T15" fmla="*/ 131 h 162"/>
                <a:gd name="T16" fmla="*/ 2 w 187"/>
                <a:gd name="T17" fmla="*/ 126 h 162"/>
                <a:gd name="T18" fmla="*/ 26 w 187"/>
                <a:gd name="T19" fmla="*/ 70 h 162"/>
                <a:gd name="T20" fmla="*/ 48 w 187"/>
                <a:gd name="T21" fmla="*/ 20 h 162"/>
                <a:gd name="T22" fmla="*/ 53 w 187"/>
                <a:gd name="T23" fmla="*/ 13 h 162"/>
                <a:gd name="T24" fmla="*/ 62 w 187"/>
                <a:gd name="T25" fmla="*/ 9 h 162"/>
                <a:gd name="T26" fmla="*/ 130 w 187"/>
                <a:gd name="T27" fmla="*/ 11 h 162"/>
                <a:gd name="T28" fmla="*/ 181 w 187"/>
                <a:gd name="T29" fmla="*/ 49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7" h="162">
                  <a:moveTo>
                    <a:pt x="181" y="49"/>
                  </a:moveTo>
                  <a:cubicBezTo>
                    <a:pt x="184" y="54"/>
                    <a:pt x="187" y="60"/>
                    <a:pt x="187" y="66"/>
                  </a:cubicBezTo>
                  <a:cubicBezTo>
                    <a:pt x="187" y="162"/>
                    <a:pt x="187" y="162"/>
                    <a:pt x="187" y="162"/>
                  </a:cubicBezTo>
                  <a:cubicBezTo>
                    <a:pt x="187" y="162"/>
                    <a:pt x="178" y="154"/>
                    <a:pt x="176" y="153"/>
                  </a:cubicBezTo>
                  <a:cubicBezTo>
                    <a:pt x="168" y="148"/>
                    <a:pt x="133" y="120"/>
                    <a:pt x="92" y="115"/>
                  </a:cubicBezTo>
                  <a:cubicBezTo>
                    <a:pt x="86" y="114"/>
                    <a:pt x="79" y="114"/>
                    <a:pt x="73" y="114"/>
                  </a:cubicBezTo>
                  <a:cubicBezTo>
                    <a:pt x="32" y="114"/>
                    <a:pt x="8" y="131"/>
                    <a:pt x="8" y="131"/>
                  </a:cubicBezTo>
                  <a:cubicBezTo>
                    <a:pt x="5" y="133"/>
                    <a:pt x="2" y="133"/>
                    <a:pt x="1" y="131"/>
                  </a:cubicBezTo>
                  <a:cubicBezTo>
                    <a:pt x="0" y="130"/>
                    <a:pt x="1" y="128"/>
                    <a:pt x="2" y="126"/>
                  </a:cubicBezTo>
                  <a:cubicBezTo>
                    <a:pt x="26" y="70"/>
                    <a:pt x="26" y="70"/>
                    <a:pt x="26" y="70"/>
                  </a:cubicBezTo>
                  <a:cubicBezTo>
                    <a:pt x="48" y="20"/>
                    <a:pt x="48" y="20"/>
                    <a:pt x="48" y="20"/>
                  </a:cubicBezTo>
                  <a:cubicBezTo>
                    <a:pt x="49" y="18"/>
                    <a:pt x="51" y="15"/>
                    <a:pt x="53" y="13"/>
                  </a:cubicBezTo>
                  <a:cubicBezTo>
                    <a:pt x="55" y="11"/>
                    <a:pt x="59" y="10"/>
                    <a:pt x="62" y="9"/>
                  </a:cubicBezTo>
                  <a:cubicBezTo>
                    <a:pt x="65" y="9"/>
                    <a:pt x="98" y="0"/>
                    <a:pt x="130" y="11"/>
                  </a:cubicBezTo>
                  <a:cubicBezTo>
                    <a:pt x="163" y="22"/>
                    <a:pt x="179" y="45"/>
                    <a:pt x="181" y="4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" name="Freeform 85"/>
            <p:cNvSpPr/>
            <p:nvPr/>
          </p:nvSpPr>
          <p:spPr bwMode="auto">
            <a:xfrm>
              <a:off x="6115050" y="2903538"/>
              <a:ext cx="400050" cy="747713"/>
            </a:xfrm>
            <a:custGeom>
              <a:avLst/>
              <a:gdLst>
                <a:gd name="T0" fmla="*/ 44 w 106"/>
                <a:gd name="T1" fmla="*/ 119 h 197"/>
                <a:gd name="T2" fmla="*/ 3 w 106"/>
                <a:gd name="T3" fmla="*/ 187 h 197"/>
                <a:gd name="T4" fmla="*/ 0 w 106"/>
                <a:gd name="T5" fmla="*/ 197 h 197"/>
                <a:gd name="T6" fmla="*/ 0 w 106"/>
                <a:gd name="T7" fmla="*/ 83 h 197"/>
                <a:gd name="T8" fmla="*/ 1 w 106"/>
                <a:gd name="T9" fmla="*/ 64 h 197"/>
                <a:gd name="T10" fmla="*/ 16 w 106"/>
                <a:gd name="T11" fmla="*/ 29 h 197"/>
                <a:gd name="T12" fmla="*/ 49 w 106"/>
                <a:gd name="T13" fmla="*/ 1 h 197"/>
                <a:gd name="T14" fmla="*/ 54 w 106"/>
                <a:gd name="T15" fmla="*/ 0 h 197"/>
                <a:gd name="T16" fmla="*/ 64 w 106"/>
                <a:gd name="T17" fmla="*/ 6 h 197"/>
                <a:gd name="T18" fmla="*/ 85 w 106"/>
                <a:gd name="T19" fmla="*/ 42 h 197"/>
                <a:gd name="T20" fmla="*/ 86 w 106"/>
                <a:gd name="T21" fmla="*/ 42 h 197"/>
                <a:gd name="T22" fmla="*/ 104 w 106"/>
                <a:gd name="T23" fmla="*/ 74 h 197"/>
                <a:gd name="T24" fmla="*/ 105 w 106"/>
                <a:gd name="T25" fmla="*/ 82 h 197"/>
                <a:gd name="T26" fmla="*/ 99 w 106"/>
                <a:gd name="T27" fmla="*/ 87 h 197"/>
                <a:gd name="T28" fmla="*/ 44 w 106"/>
                <a:gd name="T29" fmla="*/ 119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6" h="197">
                  <a:moveTo>
                    <a:pt x="44" y="119"/>
                  </a:moveTo>
                  <a:cubicBezTo>
                    <a:pt x="25" y="137"/>
                    <a:pt x="12" y="156"/>
                    <a:pt x="3" y="187"/>
                  </a:cubicBezTo>
                  <a:cubicBezTo>
                    <a:pt x="0" y="197"/>
                    <a:pt x="0" y="197"/>
                    <a:pt x="0" y="197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77"/>
                    <a:pt x="0" y="69"/>
                    <a:pt x="1" y="64"/>
                  </a:cubicBezTo>
                  <a:cubicBezTo>
                    <a:pt x="1" y="63"/>
                    <a:pt x="3" y="47"/>
                    <a:pt x="16" y="29"/>
                  </a:cubicBezTo>
                  <a:cubicBezTo>
                    <a:pt x="30" y="11"/>
                    <a:pt x="48" y="1"/>
                    <a:pt x="49" y="1"/>
                  </a:cubicBezTo>
                  <a:cubicBezTo>
                    <a:pt x="51" y="0"/>
                    <a:pt x="52" y="0"/>
                    <a:pt x="54" y="0"/>
                  </a:cubicBezTo>
                  <a:cubicBezTo>
                    <a:pt x="58" y="0"/>
                    <a:pt x="62" y="2"/>
                    <a:pt x="64" y="6"/>
                  </a:cubicBezTo>
                  <a:cubicBezTo>
                    <a:pt x="85" y="42"/>
                    <a:pt x="85" y="42"/>
                    <a:pt x="85" y="42"/>
                  </a:cubicBezTo>
                  <a:cubicBezTo>
                    <a:pt x="86" y="42"/>
                    <a:pt x="86" y="42"/>
                    <a:pt x="86" y="42"/>
                  </a:cubicBezTo>
                  <a:cubicBezTo>
                    <a:pt x="104" y="74"/>
                    <a:pt x="104" y="74"/>
                    <a:pt x="104" y="74"/>
                  </a:cubicBezTo>
                  <a:cubicBezTo>
                    <a:pt x="106" y="76"/>
                    <a:pt x="106" y="79"/>
                    <a:pt x="105" y="82"/>
                  </a:cubicBezTo>
                  <a:cubicBezTo>
                    <a:pt x="104" y="84"/>
                    <a:pt x="102" y="86"/>
                    <a:pt x="99" y="87"/>
                  </a:cubicBezTo>
                  <a:cubicBezTo>
                    <a:pt x="99" y="87"/>
                    <a:pt x="66" y="99"/>
                    <a:pt x="44" y="11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6" name="Freeform 86"/>
            <p:cNvSpPr/>
            <p:nvPr/>
          </p:nvSpPr>
          <p:spPr bwMode="auto">
            <a:xfrm>
              <a:off x="6194425" y="3529013"/>
              <a:ext cx="642938" cy="160338"/>
            </a:xfrm>
            <a:custGeom>
              <a:avLst/>
              <a:gdLst>
                <a:gd name="T0" fmla="*/ 155 w 170"/>
                <a:gd name="T1" fmla="*/ 11 h 42"/>
                <a:gd name="T2" fmla="*/ 154 w 170"/>
                <a:gd name="T3" fmla="*/ 10 h 42"/>
                <a:gd name="T4" fmla="*/ 153 w 170"/>
                <a:gd name="T5" fmla="*/ 10 h 42"/>
                <a:gd name="T6" fmla="*/ 108 w 170"/>
                <a:gd name="T7" fmla="*/ 0 h 42"/>
                <a:gd name="T8" fmla="*/ 85 w 170"/>
                <a:gd name="T9" fmla="*/ 3 h 42"/>
                <a:gd name="T10" fmla="*/ 11 w 170"/>
                <a:gd name="T11" fmla="*/ 35 h 42"/>
                <a:gd name="T12" fmla="*/ 11 w 170"/>
                <a:gd name="T13" fmla="*/ 36 h 42"/>
                <a:gd name="T14" fmla="*/ 7 w 170"/>
                <a:gd name="T15" fmla="*/ 38 h 42"/>
                <a:gd name="T16" fmla="*/ 3 w 170"/>
                <a:gd name="T17" fmla="*/ 40 h 42"/>
                <a:gd name="T18" fmla="*/ 1 w 170"/>
                <a:gd name="T19" fmla="*/ 42 h 42"/>
                <a:gd name="T20" fmla="*/ 0 w 170"/>
                <a:gd name="T21" fmla="*/ 42 h 42"/>
                <a:gd name="T22" fmla="*/ 161 w 170"/>
                <a:gd name="T23" fmla="*/ 42 h 42"/>
                <a:gd name="T24" fmla="*/ 169 w 170"/>
                <a:gd name="T25" fmla="*/ 38 h 42"/>
                <a:gd name="T26" fmla="*/ 167 w 170"/>
                <a:gd name="T27" fmla="*/ 28 h 42"/>
                <a:gd name="T28" fmla="*/ 155 w 170"/>
                <a:gd name="T29" fmla="*/ 11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70" h="42">
                  <a:moveTo>
                    <a:pt x="155" y="11"/>
                  </a:moveTo>
                  <a:cubicBezTo>
                    <a:pt x="155" y="11"/>
                    <a:pt x="154" y="10"/>
                    <a:pt x="154" y="10"/>
                  </a:cubicBezTo>
                  <a:cubicBezTo>
                    <a:pt x="153" y="10"/>
                    <a:pt x="153" y="10"/>
                    <a:pt x="153" y="10"/>
                  </a:cubicBezTo>
                  <a:cubicBezTo>
                    <a:pt x="152" y="9"/>
                    <a:pt x="132" y="0"/>
                    <a:pt x="108" y="0"/>
                  </a:cubicBezTo>
                  <a:cubicBezTo>
                    <a:pt x="100" y="0"/>
                    <a:pt x="92" y="1"/>
                    <a:pt x="85" y="3"/>
                  </a:cubicBezTo>
                  <a:cubicBezTo>
                    <a:pt x="46" y="15"/>
                    <a:pt x="15" y="33"/>
                    <a:pt x="11" y="35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10" y="36"/>
                    <a:pt x="9" y="37"/>
                    <a:pt x="7" y="38"/>
                  </a:cubicBezTo>
                  <a:cubicBezTo>
                    <a:pt x="6" y="39"/>
                    <a:pt x="4" y="40"/>
                    <a:pt x="3" y="40"/>
                  </a:cubicBezTo>
                  <a:cubicBezTo>
                    <a:pt x="2" y="41"/>
                    <a:pt x="2" y="41"/>
                    <a:pt x="1" y="42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161" y="42"/>
                    <a:pt x="161" y="42"/>
                    <a:pt x="161" y="42"/>
                  </a:cubicBezTo>
                  <a:cubicBezTo>
                    <a:pt x="165" y="42"/>
                    <a:pt x="167" y="41"/>
                    <a:pt x="169" y="38"/>
                  </a:cubicBezTo>
                  <a:cubicBezTo>
                    <a:pt x="170" y="35"/>
                    <a:pt x="169" y="32"/>
                    <a:pt x="167" y="28"/>
                  </a:cubicBezTo>
                  <a:cubicBezTo>
                    <a:pt x="167" y="28"/>
                    <a:pt x="162" y="20"/>
                    <a:pt x="155" y="1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7" name="Freeform 87"/>
            <p:cNvSpPr/>
            <p:nvPr/>
          </p:nvSpPr>
          <p:spPr bwMode="auto">
            <a:xfrm>
              <a:off x="5335588" y="3771901"/>
              <a:ext cx="1520825" cy="155575"/>
            </a:xfrm>
            <a:custGeom>
              <a:avLst/>
              <a:gdLst>
                <a:gd name="T0" fmla="*/ 402 w 402"/>
                <a:gd name="T1" fmla="*/ 24 h 41"/>
                <a:gd name="T2" fmla="*/ 385 w 402"/>
                <a:gd name="T3" fmla="*/ 41 h 41"/>
                <a:gd name="T4" fmla="*/ 382 w 402"/>
                <a:gd name="T5" fmla="*/ 41 h 41"/>
                <a:gd name="T6" fmla="*/ 232 w 402"/>
                <a:gd name="T7" fmla="*/ 28 h 41"/>
                <a:gd name="T8" fmla="*/ 217 w 402"/>
                <a:gd name="T9" fmla="*/ 34 h 41"/>
                <a:gd name="T10" fmla="*/ 216 w 402"/>
                <a:gd name="T11" fmla="*/ 35 h 41"/>
                <a:gd name="T12" fmla="*/ 201 w 402"/>
                <a:gd name="T13" fmla="*/ 40 h 41"/>
                <a:gd name="T14" fmla="*/ 201 w 402"/>
                <a:gd name="T15" fmla="*/ 40 h 41"/>
                <a:gd name="T16" fmla="*/ 186 w 402"/>
                <a:gd name="T17" fmla="*/ 35 h 41"/>
                <a:gd name="T18" fmla="*/ 185 w 402"/>
                <a:gd name="T19" fmla="*/ 34 h 41"/>
                <a:gd name="T20" fmla="*/ 170 w 402"/>
                <a:gd name="T21" fmla="*/ 28 h 41"/>
                <a:gd name="T22" fmla="*/ 20 w 402"/>
                <a:gd name="T23" fmla="*/ 41 h 41"/>
                <a:gd name="T24" fmla="*/ 17 w 402"/>
                <a:gd name="T25" fmla="*/ 41 h 41"/>
                <a:gd name="T26" fmla="*/ 0 w 402"/>
                <a:gd name="T27" fmla="*/ 24 h 41"/>
                <a:gd name="T28" fmla="*/ 16 w 402"/>
                <a:gd name="T29" fmla="*/ 7 h 41"/>
                <a:gd name="T30" fmla="*/ 17 w 402"/>
                <a:gd name="T31" fmla="*/ 7 h 41"/>
                <a:gd name="T32" fmla="*/ 164 w 402"/>
                <a:gd name="T33" fmla="*/ 0 h 41"/>
                <a:gd name="T34" fmla="*/ 177 w 402"/>
                <a:gd name="T35" fmla="*/ 6 h 41"/>
                <a:gd name="T36" fmla="*/ 182 w 402"/>
                <a:gd name="T37" fmla="*/ 6 h 41"/>
                <a:gd name="T38" fmla="*/ 194 w 402"/>
                <a:gd name="T39" fmla="*/ 0 h 41"/>
                <a:gd name="T40" fmla="*/ 208 w 402"/>
                <a:gd name="T41" fmla="*/ 0 h 41"/>
                <a:gd name="T42" fmla="*/ 220 w 402"/>
                <a:gd name="T43" fmla="*/ 6 h 41"/>
                <a:gd name="T44" fmla="*/ 225 w 402"/>
                <a:gd name="T45" fmla="*/ 6 h 41"/>
                <a:gd name="T46" fmla="*/ 238 w 402"/>
                <a:gd name="T47" fmla="*/ 0 h 41"/>
                <a:gd name="T48" fmla="*/ 385 w 402"/>
                <a:gd name="T49" fmla="*/ 7 h 41"/>
                <a:gd name="T50" fmla="*/ 386 w 402"/>
                <a:gd name="T51" fmla="*/ 7 h 41"/>
                <a:gd name="T52" fmla="*/ 402 w 402"/>
                <a:gd name="T53" fmla="*/ 2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02" h="41">
                  <a:moveTo>
                    <a:pt x="402" y="24"/>
                  </a:moveTo>
                  <a:cubicBezTo>
                    <a:pt x="402" y="33"/>
                    <a:pt x="394" y="41"/>
                    <a:pt x="385" y="41"/>
                  </a:cubicBezTo>
                  <a:cubicBezTo>
                    <a:pt x="384" y="41"/>
                    <a:pt x="383" y="41"/>
                    <a:pt x="382" y="41"/>
                  </a:cubicBezTo>
                  <a:cubicBezTo>
                    <a:pt x="232" y="28"/>
                    <a:pt x="232" y="28"/>
                    <a:pt x="232" y="28"/>
                  </a:cubicBezTo>
                  <a:cubicBezTo>
                    <a:pt x="227" y="28"/>
                    <a:pt x="220" y="31"/>
                    <a:pt x="217" y="34"/>
                  </a:cubicBezTo>
                  <a:cubicBezTo>
                    <a:pt x="217" y="34"/>
                    <a:pt x="217" y="34"/>
                    <a:pt x="216" y="35"/>
                  </a:cubicBezTo>
                  <a:cubicBezTo>
                    <a:pt x="214" y="38"/>
                    <a:pt x="208" y="40"/>
                    <a:pt x="201" y="40"/>
                  </a:cubicBezTo>
                  <a:cubicBezTo>
                    <a:pt x="201" y="40"/>
                    <a:pt x="201" y="40"/>
                    <a:pt x="201" y="40"/>
                  </a:cubicBezTo>
                  <a:cubicBezTo>
                    <a:pt x="194" y="40"/>
                    <a:pt x="188" y="38"/>
                    <a:pt x="186" y="35"/>
                  </a:cubicBezTo>
                  <a:cubicBezTo>
                    <a:pt x="185" y="34"/>
                    <a:pt x="185" y="34"/>
                    <a:pt x="185" y="34"/>
                  </a:cubicBezTo>
                  <a:cubicBezTo>
                    <a:pt x="182" y="31"/>
                    <a:pt x="175" y="28"/>
                    <a:pt x="170" y="28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19" y="41"/>
                    <a:pt x="18" y="41"/>
                    <a:pt x="17" y="41"/>
                  </a:cubicBezTo>
                  <a:cubicBezTo>
                    <a:pt x="8" y="41"/>
                    <a:pt x="0" y="33"/>
                    <a:pt x="0" y="24"/>
                  </a:cubicBezTo>
                  <a:cubicBezTo>
                    <a:pt x="0" y="15"/>
                    <a:pt x="7" y="8"/>
                    <a:pt x="16" y="7"/>
                  </a:cubicBezTo>
                  <a:cubicBezTo>
                    <a:pt x="16" y="7"/>
                    <a:pt x="16" y="7"/>
                    <a:pt x="17" y="7"/>
                  </a:cubicBezTo>
                  <a:cubicBezTo>
                    <a:pt x="164" y="0"/>
                    <a:pt x="164" y="0"/>
                    <a:pt x="164" y="0"/>
                  </a:cubicBezTo>
                  <a:cubicBezTo>
                    <a:pt x="169" y="0"/>
                    <a:pt x="175" y="2"/>
                    <a:pt x="177" y="6"/>
                  </a:cubicBezTo>
                  <a:cubicBezTo>
                    <a:pt x="178" y="10"/>
                    <a:pt x="181" y="10"/>
                    <a:pt x="182" y="6"/>
                  </a:cubicBezTo>
                  <a:cubicBezTo>
                    <a:pt x="183" y="2"/>
                    <a:pt x="189" y="0"/>
                    <a:pt x="194" y="0"/>
                  </a:cubicBezTo>
                  <a:cubicBezTo>
                    <a:pt x="208" y="0"/>
                    <a:pt x="208" y="0"/>
                    <a:pt x="208" y="0"/>
                  </a:cubicBezTo>
                  <a:cubicBezTo>
                    <a:pt x="213" y="0"/>
                    <a:pt x="219" y="2"/>
                    <a:pt x="220" y="6"/>
                  </a:cubicBezTo>
                  <a:cubicBezTo>
                    <a:pt x="221" y="10"/>
                    <a:pt x="224" y="10"/>
                    <a:pt x="225" y="6"/>
                  </a:cubicBezTo>
                  <a:cubicBezTo>
                    <a:pt x="227" y="2"/>
                    <a:pt x="233" y="0"/>
                    <a:pt x="238" y="0"/>
                  </a:cubicBezTo>
                  <a:cubicBezTo>
                    <a:pt x="385" y="7"/>
                    <a:pt x="385" y="7"/>
                    <a:pt x="385" y="7"/>
                  </a:cubicBezTo>
                  <a:cubicBezTo>
                    <a:pt x="386" y="7"/>
                    <a:pt x="386" y="7"/>
                    <a:pt x="386" y="7"/>
                  </a:cubicBezTo>
                  <a:cubicBezTo>
                    <a:pt x="395" y="8"/>
                    <a:pt x="402" y="15"/>
                    <a:pt x="402" y="2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8" name="Freeform 88"/>
            <p:cNvSpPr>
              <a:spLocks noEditPoints="1"/>
            </p:cNvSpPr>
            <p:nvPr/>
          </p:nvSpPr>
          <p:spPr bwMode="auto">
            <a:xfrm>
              <a:off x="5302250" y="3733801"/>
              <a:ext cx="1587500" cy="227013"/>
            </a:xfrm>
            <a:custGeom>
              <a:avLst/>
              <a:gdLst>
                <a:gd name="T0" fmla="*/ 394 w 420"/>
                <a:gd name="T1" fmla="*/ 60 h 60"/>
                <a:gd name="T2" fmla="*/ 394 w 420"/>
                <a:gd name="T3" fmla="*/ 60 h 60"/>
                <a:gd name="T4" fmla="*/ 391 w 420"/>
                <a:gd name="T5" fmla="*/ 60 h 60"/>
                <a:gd name="T6" fmla="*/ 390 w 420"/>
                <a:gd name="T7" fmla="*/ 60 h 60"/>
                <a:gd name="T8" fmla="*/ 240 w 420"/>
                <a:gd name="T9" fmla="*/ 47 h 60"/>
                <a:gd name="T10" fmla="*/ 240 w 420"/>
                <a:gd name="T11" fmla="*/ 47 h 60"/>
                <a:gd name="T12" fmla="*/ 235 w 420"/>
                <a:gd name="T13" fmla="*/ 49 h 60"/>
                <a:gd name="T14" fmla="*/ 235 w 420"/>
                <a:gd name="T15" fmla="*/ 52 h 60"/>
                <a:gd name="T16" fmla="*/ 230 w 420"/>
                <a:gd name="T17" fmla="*/ 53 h 60"/>
                <a:gd name="T18" fmla="*/ 210 w 420"/>
                <a:gd name="T19" fmla="*/ 59 h 60"/>
                <a:gd name="T20" fmla="*/ 210 w 420"/>
                <a:gd name="T21" fmla="*/ 59 h 60"/>
                <a:gd name="T22" fmla="*/ 190 w 420"/>
                <a:gd name="T23" fmla="*/ 53 h 60"/>
                <a:gd name="T24" fmla="*/ 186 w 420"/>
                <a:gd name="T25" fmla="*/ 52 h 60"/>
                <a:gd name="T26" fmla="*/ 185 w 420"/>
                <a:gd name="T27" fmla="*/ 49 h 60"/>
                <a:gd name="T28" fmla="*/ 180 w 420"/>
                <a:gd name="T29" fmla="*/ 47 h 60"/>
                <a:gd name="T30" fmla="*/ 29 w 420"/>
                <a:gd name="T31" fmla="*/ 60 h 60"/>
                <a:gd name="T32" fmla="*/ 26 w 420"/>
                <a:gd name="T33" fmla="*/ 60 h 60"/>
                <a:gd name="T34" fmla="*/ 0 w 420"/>
                <a:gd name="T35" fmla="*/ 34 h 60"/>
                <a:gd name="T36" fmla="*/ 25 w 420"/>
                <a:gd name="T37" fmla="*/ 8 h 60"/>
                <a:gd name="T38" fmla="*/ 25 w 420"/>
                <a:gd name="T39" fmla="*/ 8 h 60"/>
                <a:gd name="T40" fmla="*/ 173 w 420"/>
                <a:gd name="T41" fmla="*/ 1 h 60"/>
                <a:gd name="T42" fmla="*/ 188 w 420"/>
                <a:gd name="T43" fmla="*/ 5 h 60"/>
                <a:gd name="T44" fmla="*/ 203 w 420"/>
                <a:gd name="T45" fmla="*/ 0 h 60"/>
                <a:gd name="T46" fmla="*/ 217 w 420"/>
                <a:gd name="T47" fmla="*/ 0 h 60"/>
                <a:gd name="T48" fmla="*/ 232 w 420"/>
                <a:gd name="T49" fmla="*/ 5 h 60"/>
                <a:gd name="T50" fmla="*/ 247 w 420"/>
                <a:gd name="T51" fmla="*/ 1 h 60"/>
                <a:gd name="T52" fmla="*/ 395 w 420"/>
                <a:gd name="T53" fmla="*/ 8 h 60"/>
                <a:gd name="T54" fmla="*/ 420 w 420"/>
                <a:gd name="T55" fmla="*/ 34 h 60"/>
                <a:gd name="T56" fmla="*/ 394 w 420"/>
                <a:gd name="T57" fmla="*/ 60 h 60"/>
                <a:gd name="T58" fmla="*/ 26 w 420"/>
                <a:gd name="T59" fmla="*/ 26 h 60"/>
                <a:gd name="T60" fmla="*/ 18 w 420"/>
                <a:gd name="T61" fmla="*/ 34 h 60"/>
                <a:gd name="T62" fmla="*/ 26 w 420"/>
                <a:gd name="T63" fmla="*/ 42 h 60"/>
                <a:gd name="T64" fmla="*/ 26 w 420"/>
                <a:gd name="T65" fmla="*/ 42 h 60"/>
                <a:gd name="T66" fmla="*/ 28 w 420"/>
                <a:gd name="T67" fmla="*/ 42 h 60"/>
                <a:gd name="T68" fmla="*/ 178 w 420"/>
                <a:gd name="T69" fmla="*/ 29 h 60"/>
                <a:gd name="T70" fmla="*/ 180 w 420"/>
                <a:gd name="T71" fmla="*/ 29 h 60"/>
                <a:gd name="T72" fmla="*/ 199 w 420"/>
                <a:gd name="T73" fmla="*/ 36 h 60"/>
                <a:gd name="T74" fmla="*/ 200 w 420"/>
                <a:gd name="T75" fmla="*/ 36 h 60"/>
                <a:gd name="T76" fmla="*/ 202 w 420"/>
                <a:gd name="T77" fmla="*/ 39 h 60"/>
                <a:gd name="T78" fmla="*/ 210 w 420"/>
                <a:gd name="T79" fmla="*/ 41 h 60"/>
                <a:gd name="T80" fmla="*/ 210 w 420"/>
                <a:gd name="T81" fmla="*/ 41 h 60"/>
                <a:gd name="T82" fmla="*/ 218 w 420"/>
                <a:gd name="T83" fmla="*/ 39 h 60"/>
                <a:gd name="T84" fmla="*/ 220 w 420"/>
                <a:gd name="T85" fmla="*/ 36 h 60"/>
                <a:gd name="T86" fmla="*/ 221 w 420"/>
                <a:gd name="T87" fmla="*/ 36 h 60"/>
                <a:gd name="T88" fmla="*/ 242 w 420"/>
                <a:gd name="T89" fmla="*/ 29 h 60"/>
                <a:gd name="T90" fmla="*/ 392 w 420"/>
                <a:gd name="T91" fmla="*/ 42 h 60"/>
                <a:gd name="T92" fmla="*/ 394 w 420"/>
                <a:gd name="T93" fmla="*/ 42 h 60"/>
                <a:gd name="T94" fmla="*/ 402 w 420"/>
                <a:gd name="T95" fmla="*/ 34 h 60"/>
                <a:gd name="T96" fmla="*/ 395 w 420"/>
                <a:gd name="T97" fmla="*/ 26 h 60"/>
                <a:gd name="T98" fmla="*/ 394 w 420"/>
                <a:gd name="T99" fmla="*/ 26 h 60"/>
                <a:gd name="T100" fmla="*/ 246 w 420"/>
                <a:gd name="T101" fmla="*/ 19 h 60"/>
                <a:gd name="T102" fmla="*/ 246 w 420"/>
                <a:gd name="T103" fmla="*/ 19 h 60"/>
                <a:gd name="T104" fmla="*/ 242 w 420"/>
                <a:gd name="T105" fmla="*/ 20 h 60"/>
                <a:gd name="T106" fmla="*/ 231 w 420"/>
                <a:gd name="T107" fmla="*/ 28 h 60"/>
                <a:gd name="T108" fmla="*/ 221 w 420"/>
                <a:gd name="T109" fmla="*/ 20 h 60"/>
                <a:gd name="T110" fmla="*/ 217 w 420"/>
                <a:gd name="T111" fmla="*/ 19 h 60"/>
                <a:gd name="T112" fmla="*/ 203 w 420"/>
                <a:gd name="T113" fmla="*/ 19 h 60"/>
                <a:gd name="T114" fmla="*/ 199 w 420"/>
                <a:gd name="T115" fmla="*/ 20 h 60"/>
                <a:gd name="T116" fmla="*/ 189 w 420"/>
                <a:gd name="T117" fmla="*/ 28 h 60"/>
                <a:gd name="T118" fmla="*/ 178 w 420"/>
                <a:gd name="T119" fmla="*/ 20 h 60"/>
                <a:gd name="T120" fmla="*/ 174 w 420"/>
                <a:gd name="T121" fmla="*/ 19 h 60"/>
                <a:gd name="T122" fmla="*/ 26 w 420"/>
                <a:gd name="T123" fmla="*/ 26 h 60"/>
                <a:gd name="T124" fmla="*/ 26 w 420"/>
                <a:gd name="T125" fmla="*/ 26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20" h="60">
                  <a:moveTo>
                    <a:pt x="394" y="60"/>
                  </a:moveTo>
                  <a:cubicBezTo>
                    <a:pt x="394" y="60"/>
                    <a:pt x="394" y="60"/>
                    <a:pt x="394" y="60"/>
                  </a:cubicBezTo>
                  <a:cubicBezTo>
                    <a:pt x="393" y="60"/>
                    <a:pt x="392" y="60"/>
                    <a:pt x="391" y="60"/>
                  </a:cubicBezTo>
                  <a:cubicBezTo>
                    <a:pt x="390" y="60"/>
                    <a:pt x="390" y="60"/>
                    <a:pt x="390" y="60"/>
                  </a:cubicBezTo>
                  <a:cubicBezTo>
                    <a:pt x="240" y="47"/>
                    <a:pt x="240" y="47"/>
                    <a:pt x="240" y="47"/>
                  </a:cubicBezTo>
                  <a:cubicBezTo>
                    <a:pt x="240" y="47"/>
                    <a:pt x="240" y="47"/>
                    <a:pt x="240" y="47"/>
                  </a:cubicBezTo>
                  <a:cubicBezTo>
                    <a:pt x="238" y="47"/>
                    <a:pt x="236" y="48"/>
                    <a:pt x="235" y="49"/>
                  </a:cubicBezTo>
                  <a:cubicBezTo>
                    <a:pt x="235" y="52"/>
                    <a:pt x="235" y="52"/>
                    <a:pt x="235" y="52"/>
                  </a:cubicBezTo>
                  <a:cubicBezTo>
                    <a:pt x="230" y="53"/>
                    <a:pt x="230" y="53"/>
                    <a:pt x="230" y="53"/>
                  </a:cubicBezTo>
                  <a:cubicBezTo>
                    <a:pt x="225" y="57"/>
                    <a:pt x="218" y="59"/>
                    <a:pt x="210" y="59"/>
                  </a:cubicBezTo>
                  <a:cubicBezTo>
                    <a:pt x="210" y="59"/>
                    <a:pt x="210" y="59"/>
                    <a:pt x="210" y="59"/>
                  </a:cubicBezTo>
                  <a:cubicBezTo>
                    <a:pt x="202" y="59"/>
                    <a:pt x="195" y="57"/>
                    <a:pt x="190" y="53"/>
                  </a:cubicBezTo>
                  <a:cubicBezTo>
                    <a:pt x="186" y="52"/>
                    <a:pt x="186" y="52"/>
                    <a:pt x="186" y="52"/>
                  </a:cubicBezTo>
                  <a:cubicBezTo>
                    <a:pt x="185" y="49"/>
                    <a:pt x="185" y="49"/>
                    <a:pt x="185" y="49"/>
                  </a:cubicBezTo>
                  <a:cubicBezTo>
                    <a:pt x="184" y="48"/>
                    <a:pt x="182" y="47"/>
                    <a:pt x="180" y="47"/>
                  </a:cubicBezTo>
                  <a:cubicBezTo>
                    <a:pt x="29" y="60"/>
                    <a:pt x="29" y="60"/>
                    <a:pt x="29" y="60"/>
                  </a:cubicBezTo>
                  <a:cubicBezTo>
                    <a:pt x="28" y="60"/>
                    <a:pt x="27" y="60"/>
                    <a:pt x="26" y="60"/>
                  </a:cubicBezTo>
                  <a:cubicBezTo>
                    <a:pt x="12" y="60"/>
                    <a:pt x="0" y="48"/>
                    <a:pt x="0" y="34"/>
                  </a:cubicBezTo>
                  <a:cubicBezTo>
                    <a:pt x="0" y="20"/>
                    <a:pt x="11" y="9"/>
                    <a:pt x="25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173" y="1"/>
                    <a:pt x="173" y="1"/>
                    <a:pt x="173" y="1"/>
                  </a:cubicBezTo>
                  <a:cubicBezTo>
                    <a:pt x="178" y="1"/>
                    <a:pt x="184" y="2"/>
                    <a:pt x="188" y="5"/>
                  </a:cubicBezTo>
                  <a:cubicBezTo>
                    <a:pt x="192" y="2"/>
                    <a:pt x="197" y="0"/>
                    <a:pt x="203" y="0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23" y="0"/>
                    <a:pt x="228" y="2"/>
                    <a:pt x="232" y="5"/>
                  </a:cubicBezTo>
                  <a:cubicBezTo>
                    <a:pt x="236" y="2"/>
                    <a:pt x="242" y="1"/>
                    <a:pt x="247" y="1"/>
                  </a:cubicBezTo>
                  <a:cubicBezTo>
                    <a:pt x="395" y="8"/>
                    <a:pt x="395" y="8"/>
                    <a:pt x="395" y="8"/>
                  </a:cubicBezTo>
                  <a:cubicBezTo>
                    <a:pt x="409" y="9"/>
                    <a:pt x="420" y="20"/>
                    <a:pt x="420" y="34"/>
                  </a:cubicBezTo>
                  <a:cubicBezTo>
                    <a:pt x="420" y="48"/>
                    <a:pt x="408" y="60"/>
                    <a:pt x="394" y="60"/>
                  </a:cubicBezTo>
                  <a:close/>
                  <a:moveTo>
                    <a:pt x="26" y="26"/>
                  </a:moveTo>
                  <a:cubicBezTo>
                    <a:pt x="21" y="26"/>
                    <a:pt x="18" y="30"/>
                    <a:pt x="18" y="34"/>
                  </a:cubicBezTo>
                  <a:cubicBezTo>
                    <a:pt x="18" y="38"/>
                    <a:pt x="22" y="42"/>
                    <a:pt x="26" y="42"/>
                  </a:cubicBezTo>
                  <a:cubicBezTo>
                    <a:pt x="26" y="42"/>
                    <a:pt x="26" y="42"/>
                    <a:pt x="26" y="42"/>
                  </a:cubicBezTo>
                  <a:cubicBezTo>
                    <a:pt x="27" y="42"/>
                    <a:pt x="28" y="42"/>
                    <a:pt x="28" y="42"/>
                  </a:cubicBezTo>
                  <a:cubicBezTo>
                    <a:pt x="178" y="29"/>
                    <a:pt x="178" y="29"/>
                    <a:pt x="178" y="29"/>
                  </a:cubicBezTo>
                  <a:cubicBezTo>
                    <a:pt x="179" y="29"/>
                    <a:pt x="179" y="29"/>
                    <a:pt x="180" y="29"/>
                  </a:cubicBezTo>
                  <a:cubicBezTo>
                    <a:pt x="187" y="29"/>
                    <a:pt x="194" y="32"/>
                    <a:pt x="199" y="36"/>
                  </a:cubicBezTo>
                  <a:cubicBezTo>
                    <a:pt x="200" y="36"/>
                    <a:pt x="200" y="36"/>
                    <a:pt x="200" y="36"/>
                  </a:cubicBezTo>
                  <a:cubicBezTo>
                    <a:pt x="202" y="39"/>
                    <a:pt x="202" y="39"/>
                    <a:pt x="202" y="39"/>
                  </a:cubicBezTo>
                  <a:cubicBezTo>
                    <a:pt x="202" y="40"/>
                    <a:pt x="205" y="41"/>
                    <a:pt x="210" y="41"/>
                  </a:cubicBezTo>
                  <a:cubicBezTo>
                    <a:pt x="210" y="41"/>
                    <a:pt x="210" y="41"/>
                    <a:pt x="210" y="41"/>
                  </a:cubicBezTo>
                  <a:cubicBezTo>
                    <a:pt x="215" y="41"/>
                    <a:pt x="218" y="40"/>
                    <a:pt x="218" y="39"/>
                  </a:cubicBezTo>
                  <a:cubicBezTo>
                    <a:pt x="220" y="36"/>
                    <a:pt x="220" y="36"/>
                    <a:pt x="220" y="36"/>
                  </a:cubicBezTo>
                  <a:cubicBezTo>
                    <a:pt x="221" y="36"/>
                    <a:pt x="221" y="36"/>
                    <a:pt x="221" y="36"/>
                  </a:cubicBezTo>
                  <a:cubicBezTo>
                    <a:pt x="227" y="32"/>
                    <a:pt x="235" y="29"/>
                    <a:pt x="242" y="29"/>
                  </a:cubicBezTo>
                  <a:cubicBezTo>
                    <a:pt x="392" y="42"/>
                    <a:pt x="392" y="42"/>
                    <a:pt x="392" y="42"/>
                  </a:cubicBezTo>
                  <a:cubicBezTo>
                    <a:pt x="392" y="42"/>
                    <a:pt x="393" y="42"/>
                    <a:pt x="394" y="42"/>
                  </a:cubicBezTo>
                  <a:cubicBezTo>
                    <a:pt x="398" y="42"/>
                    <a:pt x="402" y="38"/>
                    <a:pt x="402" y="34"/>
                  </a:cubicBezTo>
                  <a:cubicBezTo>
                    <a:pt x="402" y="30"/>
                    <a:pt x="399" y="26"/>
                    <a:pt x="395" y="26"/>
                  </a:cubicBezTo>
                  <a:cubicBezTo>
                    <a:pt x="394" y="26"/>
                    <a:pt x="394" y="26"/>
                    <a:pt x="394" y="26"/>
                  </a:cubicBezTo>
                  <a:cubicBezTo>
                    <a:pt x="246" y="19"/>
                    <a:pt x="246" y="19"/>
                    <a:pt x="246" y="19"/>
                  </a:cubicBezTo>
                  <a:cubicBezTo>
                    <a:pt x="246" y="19"/>
                    <a:pt x="246" y="19"/>
                    <a:pt x="246" y="19"/>
                  </a:cubicBezTo>
                  <a:cubicBezTo>
                    <a:pt x="244" y="19"/>
                    <a:pt x="243" y="20"/>
                    <a:pt x="242" y="20"/>
                  </a:cubicBezTo>
                  <a:cubicBezTo>
                    <a:pt x="239" y="27"/>
                    <a:pt x="234" y="28"/>
                    <a:pt x="231" y="28"/>
                  </a:cubicBezTo>
                  <a:cubicBezTo>
                    <a:pt x="227" y="28"/>
                    <a:pt x="223" y="25"/>
                    <a:pt x="221" y="20"/>
                  </a:cubicBezTo>
                  <a:cubicBezTo>
                    <a:pt x="220" y="19"/>
                    <a:pt x="219" y="19"/>
                    <a:pt x="217" y="19"/>
                  </a:cubicBezTo>
                  <a:cubicBezTo>
                    <a:pt x="203" y="19"/>
                    <a:pt x="203" y="19"/>
                    <a:pt x="203" y="19"/>
                  </a:cubicBezTo>
                  <a:cubicBezTo>
                    <a:pt x="201" y="19"/>
                    <a:pt x="200" y="19"/>
                    <a:pt x="199" y="20"/>
                  </a:cubicBezTo>
                  <a:cubicBezTo>
                    <a:pt x="197" y="25"/>
                    <a:pt x="193" y="28"/>
                    <a:pt x="189" y="28"/>
                  </a:cubicBezTo>
                  <a:cubicBezTo>
                    <a:pt x="186" y="28"/>
                    <a:pt x="181" y="27"/>
                    <a:pt x="178" y="20"/>
                  </a:cubicBezTo>
                  <a:cubicBezTo>
                    <a:pt x="177" y="20"/>
                    <a:pt x="176" y="19"/>
                    <a:pt x="174" y="19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6" y="26"/>
                    <a:pt x="26" y="26"/>
                    <a:pt x="26" y="2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9" name="Freeform 89"/>
            <p:cNvSpPr/>
            <p:nvPr/>
          </p:nvSpPr>
          <p:spPr bwMode="auto">
            <a:xfrm>
              <a:off x="5354638" y="3525838"/>
              <a:ext cx="669925" cy="163513"/>
            </a:xfrm>
            <a:custGeom>
              <a:avLst/>
              <a:gdLst>
                <a:gd name="T0" fmla="*/ 169 w 177"/>
                <a:gd name="T1" fmla="*/ 37 h 43"/>
                <a:gd name="T2" fmla="*/ 168 w 177"/>
                <a:gd name="T3" fmla="*/ 36 h 43"/>
                <a:gd name="T4" fmla="*/ 92 w 177"/>
                <a:gd name="T5" fmla="*/ 1 h 43"/>
                <a:gd name="T6" fmla="*/ 75 w 177"/>
                <a:gd name="T7" fmla="*/ 0 h 43"/>
                <a:gd name="T8" fmla="*/ 18 w 177"/>
                <a:gd name="T9" fmla="*/ 15 h 43"/>
                <a:gd name="T10" fmla="*/ 3 w 177"/>
                <a:gd name="T11" fmla="*/ 29 h 43"/>
                <a:gd name="T12" fmla="*/ 1 w 177"/>
                <a:gd name="T13" fmla="*/ 39 h 43"/>
                <a:gd name="T14" fmla="*/ 9 w 177"/>
                <a:gd name="T15" fmla="*/ 43 h 43"/>
                <a:gd name="T16" fmla="*/ 177 w 177"/>
                <a:gd name="T17" fmla="*/ 43 h 43"/>
                <a:gd name="T18" fmla="*/ 169 w 177"/>
                <a:gd name="T19" fmla="*/ 37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7" h="43">
                  <a:moveTo>
                    <a:pt x="169" y="37"/>
                  </a:moveTo>
                  <a:cubicBezTo>
                    <a:pt x="168" y="36"/>
                    <a:pt x="168" y="36"/>
                    <a:pt x="168" y="36"/>
                  </a:cubicBezTo>
                  <a:cubicBezTo>
                    <a:pt x="141" y="16"/>
                    <a:pt x="115" y="5"/>
                    <a:pt x="92" y="1"/>
                  </a:cubicBezTo>
                  <a:cubicBezTo>
                    <a:pt x="87" y="1"/>
                    <a:pt x="81" y="0"/>
                    <a:pt x="75" y="0"/>
                  </a:cubicBezTo>
                  <a:cubicBezTo>
                    <a:pt x="40" y="0"/>
                    <a:pt x="18" y="15"/>
                    <a:pt x="18" y="15"/>
                  </a:cubicBezTo>
                  <a:cubicBezTo>
                    <a:pt x="16" y="16"/>
                    <a:pt x="6" y="23"/>
                    <a:pt x="3" y="29"/>
                  </a:cubicBezTo>
                  <a:cubicBezTo>
                    <a:pt x="1" y="33"/>
                    <a:pt x="0" y="36"/>
                    <a:pt x="1" y="39"/>
                  </a:cubicBezTo>
                  <a:cubicBezTo>
                    <a:pt x="3" y="42"/>
                    <a:pt x="5" y="43"/>
                    <a:pt x="9" y="43"/>
                  </a:cubicBezTo>
                  <a:cubicBezTo>
                    <a:pt x="177" y="43"/>
                    <a:pt x="177" y="43"/>
                    <a:pt x="177" y="43"/>
                  </a:cubicBezTo>
                  <a:cubicBezTo>
                    <a:pt x="174" y="40"/>
                    <a:pt x="170" y="37"/>
                    <a:pt x="169" y="3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0" name="Freeform 90"/>
            <p:cNvSpPr/>
            <p:nvPr/>
          </p:nvSpPr>
          <p:spPr bwMode="auto">
            <a:xfrm>
              <a:off x="6175375" y="3063876"/>
              <a:ext cx="654050" cy="571500"/>
            </a:xfrm>
            <a:custGeom>
              <a:avLst/>
              <a:gdLst>
                <a:gd name="T0" fmla="*/ 171 w 173"/>
                <a:gd name="T1" fmla="*/ 114 h 151"/>
                <a:gd name="T2" fmla="*/ 157 w 173"/>
                <a:gd name="T3" fmla="*/ 87 h 151"/>
                <a:gd name="T4" fmla="*/ 157 w 173"/>
                <a:gd name="T5" fmla="*/ 86 h 151"/>
                <a:gd name="T6" fmla="*/ 123 w 173"/>
                <a:gd name="T7" fmla="*/ 21 h 151"/>
                <a:gd name="T8" fmla="*/ 116 w 173"/>
                <a:gd name="T9" fmla="*/ 8 h 151"/>
                <a:gd name="T10" fmla="*/ 115 w 173"/>
                <a:gd name="T11" fmla="*/ 7 h 151"/>
                <a:gd name="T12" fmla="*/ 87 w 173"/>
                <a:gd name="T13" fmla="*/ 0 h 151"/>
                <a:gd name="T14" fmla="*/ 101 w 173"/>
                <a:gd name="T15" fmla="*/ 24 h 151"/>
                <a:gd name="T16" fmla="*/ 103 w 173"/>
                <a:gd name="T17" fmla="*/ 45 h 151"/>
                <a:gd name="T18" fmla="*/ 88 w 173"/>
                <a:gd name="T19" fmla="*/ 59 h 151"/>
                <a:gd name="T20" fmla="*/ 38 w 173"/>
                <a:gd name="T21" fmla="*/ 87 h 151"/>
                <a:gd name="T22" fmla="*/ 1 w 173"/>
                <a:gd name="T23" fmla="*/ 149 h 151"/>
                <a:gd name="T24" fmla="*/ 0 w 173"/>
                <a:gd name="T25" fmla="*/ 151 h 151"/>
                <a:gd name="T26" fmla="*/ 1 w 173"/>
                <a:gd name="T27" fmla="*/ 151 h 151"/>
                <a:gd name="T28" fmla="*/ 9 w 173"/>
                <a:gd name="T29" fmla="*/ 146 h 151"/>
                <a:gd name="T30" fmla="*/ 86 w 173"/>
                <a:gd name="T31" fmla="*/ 112 h 151"/>
                <a:gd name="T32" fmla="*/ 113 w 173"/>
                <a:gd name="T33" fmla="*/ 109 h 151"/>
                <a:gd name="T34" fmla="*/ 165 w 173"/>
                <a:gd name="T35" fmla="*/ 120 h 151"/>
                <a:gd name="T36" fmla="*/ 169 w 173"/>
                <a:gd name="T37" fmla="*/ 121 h 151"/>
                <a:gd name="T38" fmla="*/ 172 w 173"/>
                <a:gd name="T39" fmla="*/ 120 h 151"/>
                <a:gd name="T40" fmla="*/ 171 w 173"/>
                <a:gd name="T41" fmla="*/ 114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73" h="151">
                  <a:moveTo>
                    <a:pt x="171" y="114"/>
                  </a:moveTo>
                  <a:cubicBezTo>
                    <a:pt x="157" y="87"/>
                    <a:pt x="157" y="87"/>
                    <a:pt x="157" y="87"/>
                  </a:cubicBezTo>
                  <a:cubicBezTo>
                    <a:pt x="157" y="86"/>
                    <a:pt x="157" y="86"/>
                    <a:pt x="157" y="86"/>
                  </a:cubicBezTo>
                  <a:cubicBezTo>
                    <a:pt x="123" y="21"/>
                    <a:pt x="123" y="21"/>
                    <a:pt x="123" y="21"/>
                  </a:cubicBezTo>
                  <a:cubicBezTo>
                    <a:pt x="120" y="17"/>
                    <a:pt x="117" y="11"/>
                    <a:pt x="116" y="8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5" y="7"/>
                    <a:pt x="101" y="0"/>
                    <a:pt x="87" y="0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5" y="31"/>
                    <a:pt x="105" y="38"/>
                    <a:pt x="103" y="45"/>
                  </a:cubicBezTo>
                  <a:cubicBezTo>
                    <a:pt x="100" y="51"/>
                    <a:pt x="95" y="56"/>
                    <a:pt x="88" y="59"/>
                  </a:cubicBezTo>
                  <a:cubicBezTo>
                    <a:pt x="85" y="60"/>
                    <a:pt x="56" y="71"/>
                    <a:pt x="38" y="87"/>
                  </a:cubicBezTo>
                  <a:cubicBezTo>
                    <a:pt x="19" y="105"/>
                    <a:pt x="8" y="123"/>
                    <a:pt x="1" y="149"/>
                  </a:cubicBezTo>
                  <a:cubicBezTo>
                    <a:pt x="0" y="151"/>
                    <a:pt x="0" y="151"/>
                    <a:pt x="0" y="151"/>
                  </a:cubicBezTo>
                  <a:cubicBezTo>
                    <a:pt x="0" y="151"/>
                    <a:pt x="1" y="151"/>
                    <a:pt x="1" y="151"/>
                  </a:cubicBezTo>
                  <a:cubicBezTo>
                    <a:pt x="3" y="149"/>
                    <a:pt x="6" y="147"/>
                    <a:pt x="9" y="146"/>
                  </a:cubicBezTo>
                  <a:cubicBezTo>
                    <a:pt x="9" y="146"/>
                    <a:pt x="42" y="125"/>
                    <a:pt x="86" y="112"/>
                  </a:cubicBezTo>
                  <a:cubicBezTo>
                    <a:pt x="95" y="110"/>
                    <a:pt x="104" y="109"/>
                    <a:pt x="113" y="109"/>
                  </a:cubicBezTo>
                  <a:cubicBezTo>
                    <a:pt x="141" y="109"/>
                    <a:pt x="165" y="120"/>
                    <a:pt x="165" y="120"/>
                  </a:cubicBezTo>
                  <a:cubicBezTo>
                    <a:pt x="167" y="121"/>
                    <a:pt x="168" y="121"/>
                    <a:pt x="169" y="121"/>
                  </a:cubicBezTo>
                  <a:cubicBezTo>
                    <a:pt x="171" y="121"/>
                    <a:pt x="172" y="120"/>
                    <a:pt x="172" y="120"/>
                  </a:cubicBezTo>
                  <a:cubicBezTo>
                    <a:pt x="173" y="118"/>
                    <a:pt x="172" y="116"/>
                    <a:pt x="171" y="11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6149" name="文本框 11"/>
          <p:cNvSpPr txBox="1"/>
          <p:nvPr/>
        </p:nvSpPr>
        <p:spPr>
          <a:xfrm>
            <a:off x="1738313" y="552450"/>
            <a:ext cx="2954337" cy="646113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pPr>
              <a:buFontTx/>
            </a:pPr>
            <a:r>
              <a:rPr lang="zh-CN" altLang="en-US" sz="36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研究问题介绍</a:t>
            </a:r>
            <a:endParaRPr lang="zh-CN" altLang="en-US" sz="36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6150" name="图片 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26188" y="5200650"/>
            <a:ext cx="5865812" cy="16573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128" name="文本框 13"/>
          <p:cNvSpPr txBox="1">
            <a:spLocks noChangeArrowheads="1"/>
          </p:cNvSpPr>
          <p:nvPr/>
        </p:nvSpPr>
        <p:spPr bwMode="auto">
          <a:xfrm>
            <a:off x="487363" y="2890838"/>
            <a:ext cx="5160963" cy="2265363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indent="4572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marL="0" marR="0" lvl="0" indent="457200" algn="just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蓝莓僵果病属于真菌病害中的一种，是蓝莓生产中发生最普遍和危害严重的病害之一。蓝莓一旦染病，植株除了树体会受到影响之外，还会造成大概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40%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的减产，对蓝莓的产量及品质都有较大影响。在越冬后，落地的僵果果实如果没有准时清理，它的孢子就会再次萌发，在第二年是循环侵染。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6152" name="矩形 14"/>
          <p:cNvSpPr/>
          <p:nvPr/>
        </p:nvSpPr>
        <p:spPr>
          <a:xfrm>
            <a:off x="6296025" y="2890838"/>
            <a:ext cx="4762500" cy="2633662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 indent="457200" algn="just">
              <a:lnSpc>
                <a:spcPct val="150000"/>
              </a:lnSpc>
              <a:buFontTx/>
            </a:pPr>
            <a:r>
              <a:rPr lang="zh-CN" altLang="en-US" sz="1600" dirty="0">
                <a:latin typeface="Arial" panose="020B0604020202020204" pitchFamily="34" charset="0"/>
                <a:ea typeface="微软雅黑" panose="020B0503020204020204" pitchFamily="34" charset="-122"/>
              </a:rPr>
              <a:t>僵果是一种由真菌导致的病害，在发病初期，病菌成熟孢子会在新叶或花的表面萌发，菌丝在花叶表面细胞发育，会导致细胞破裂而亡，从而引起叶、芽、花等位置忽然萎焉、变褐。约一段时间后真菌孢子会发生粉末状物覆盖叶子、茎干以及花柱，同时会像已经开放的花朵蔓延，进行二次传播，最终引起果实萎焉、失水、变干，呈僵状。</a:t>
            </a:r>
            <a:endParaRPr lang="zh-CN" altLang="en-US" sz="1600" dirty="0">
              <a:solidFill>
                <a:srgbClr val="4B649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5868988" y="2713038"/>
            <a:ext cx="5545138" cy="3009900"/>
          </a:xfrm>
          <a:prstGeom prst="rect">
            <a:avLst/>
          </a:prstGeom>
          <a:noFill/>
          <a:ln>
            <a:solidFill>
              <a:srgbClr val="4B64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11087100" y="2720975"/>
            <a:ext cx="338138" cy="338138"/>
          </a:xfrm>
          <a:prstGeom prst="rect">
            <a:avLst/>
          </a:prstGeom>
          <a:solidFill>
            <a:srgbClr val="4B64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11087100" y="5386388"/>
            <a:ext cx="338138" cy="336550"/>
          </a:xfrm>
          <a:prstGeom prst="rect">
            <a:avLst/>
          </a:prstGeom>
          <a:solidFill>
            <a:srgbClr val="4B64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6156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1275" y="238125"/>
            <a:ext cx="3438525" cy="2344738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" name="任意多边形 10"/>
          <p:cNvSpPr/>
          <p:nvPr/>
        </p:nvSpPr>
        <p:spPr>
          <a:xfrm rot="5400000">
            <a:off x="2025650" y="-1568450"/>
            <a:ext cx="882650" cy="4933950"/>
          </a:xfrm>
          <a:custGeom>
            <a:avLst/>
            <a:gdLst>
              <a:gd name="connsiteX0" fmla="*/ 0 w 990604"/>
              <a:gd name="connsiteY0" fmla="*/ 5956738 h 5956738"/>
              <a:gd name="connsiteX1" fmla="*/ 0 w 990604"/>
              <a:gd name="connsiteY1" fmla="*/ 317938 h 5956738"/>
              <a:gd name="connsiteX2" fmla="*/ 6 w 990604"/>
              <a:gd name="connsiteY2" fmla="*/ 317938 h 5956738"/>
              <a:gd name="connsiteX3" fmla="*/ 495305 w 990604"/>
              <a:gd name="connsiteY3" fmla="*/ 0 h 5956738"/>
              <a:gd name="connsiteX4" fmla="*/ 990604 w 990604"/>
              <a:gd name="connsiteY4" fmla="*/ 317938 h 5956738"/>
              <a:gd name="connsiteX5" fmla="*/ 990601 w 990604"/>
              <a:gd name="connsiteY5" fmla="*/ 317938 h 5956738"/>
              <a:gd name="connsiteX6" fmla="*/ 990601 w 990604"/>
              <a:gd name="connsiteY6" fmla="*/ 5956738 h 5956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0604" h="5956738">
                <a:moveTo>
                  <a:pt x="0" y="5956738"/>
                </a:moveTo>
                <a:lnTo>
                  <a:pt x="0" y="317938"/>
                </a:lnTo>
                <a:lnTo>
                  <a:pt x="6" y="317938"/>
                </a:lnTo>
                <a:lnTo>
                  <a:pt x="495305" y="0"/>
                </a:lnTo>
                <a:lnTo>
                  <a:pt x="990604" y="317938"/>
                </a:lnTo>
                <a:lnTo>
                  <a:pt x="990601" y="317938"/>
                </a:lnTo>
                <a:lnTo>
                  <a:pt x="990601" y="5956738"/>
                </a:lnTo>
                <a:close/>
              </a:path>
            </a:pathLst>
          </a:custGeom>
          <a:solidFill>
            <a:srgbClr val="4B64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" name="椭圆 1"/>
          <p:cNvSpPr/>
          <p:nvPr/>
        </p:nvSpPr>
        <p:spPr>
          <a:xfrm>
            <a:off x="323850" y="247650"/>
            <a:ext cx="1333500" cy="1333500"/>
          </a:xfrm>
          <a:prstGeom prst="ellipse">
            <a:avLst/>
          </a:prstGeom>
          <a:solidFill>
            <a:schemeClr val="bg1"/>
          </a:solidFill>
          <a:ln w="38100">
            <a:solidFill>
              <a:srgbClr val="4B64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475624" y="571425"/>
            <a:ext cx="1029952" cy="685949"/>
            <a:chOff x="5302250" y="2903538"/>
            <a:chExt cx="1587500" cy="1057276"/>
          </a:xfrm>
          <a:solidFill>
            <a:srgbClr val="4B649F"/>
          </a:solidFill>
        </p:grpSpPr>
        <p:sp>
          <p:nvSpPr>
            <p:cNvPr id="4" name="Freeform 84"/>
            <p:cNvSpPr/>
            <p:nvPr/>
          </p:nvSpPr>
          <p:spPr bwMode="auto">
            <a:xfrm>
              <a:off x="5362575" y="3040063"/>
              <a:ext cx="706438" cy="614363"/>
            </a:xfrm>
            <a:custGeom>
              <a:avLst/>
              <a:gdLst>
                <a:gd name="T0" fmla="*/ 181 w 187"/>
                <a:gd name="T1" fmla="*/ 49 h 162"/>
                <a:gd name="T2" fmla="*/ 187 w 187"/>
                <a:gd name="T3" fmla="*/ 66 h 162"/>
                <a:gd name="T4" fmla="*/ 187 w 187"/>
                <a:gd name="T5" fmla="*/ 162 h 162"/>
                <a:gd name="T6" fmla="*/ 176 w 187"/>
                <a:gd name="T7" fmla="*/ 153 h 162"/>
                <a:gd name="T8" fmla="*/ 92 w 187"/>
                <a:gd name="T9" fmla="*/ 115 h 162"/>
                <a:gd name="T10" fmla="*/ 73 w 187"/>
                <a:gd name="T11" fmla="*/ 114 h 162"/>
                <a:gd name="T12" fmla="*/ 8 w 187"/>
                <a:gd name="T13" fmla="*/ 131 h 162"/>
                <a:gd name="T14" fmla="*/ 1 w 187"/>
                <a:gd name="T15" fmla="*/ 131 h 162"/>
                <a:gd name="T16" fmla="*/ 2 w 187"/>
                <a:gd name="T17" fmla="*/ 126 h 162"/>
                <a:gd name="T18" fmla="*/ 26 w 187"/>
                <a:gd name="T19" fmla="*/ 70 h 162"/>
                <a:gd name="T20" fmla="*/ 48 w 187"/>
                <a:gd name="T21" fmla="*/ 20 h 162"/>
                <a:gd name="T22" fmla="*/ 53 w 187"/>
                <a:gd name="T23" fmla="*/ 13 h 162"/>
                <a:gd name="T24" fmla="*/ 62 w 187"/>
                <a:gd name="T25" fmla="*/ 9 h 162"/>
                <a:gd name="T26" fmla="*/ 130 w 187"/>
                <a:gd name="T27" fmla="*/ 11 h 162"/>
                <a:gd name="T28" fmla="*/ 181 w 187"/>
                <a:gd name="T29" fmla="*/ 49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7" h="162">
                  <a:moveTo>
                    <a:pt x="181" y="49"/>
                  </a:moveTo>
                  <a:cubicBezTo>
                    <a:pt x="184" y="54"/>
                    <a:pt x="187" y="60"/>
                    <a:pt x="187" y="66"/>
                  </a:cubicBezTo>
                  <a:cubicBezTo>
                    <a:pt x="187" y="162"/>
                    <a:pt x="187" y="162"/>
                    <a:pt x="187" y="162"/>
                  </a:cubicBezTo>
                  <a:cubicBezTo>
                    <a:pt x="187" y="162"/>
                    <a:pt x="178" y="154"/>
                    <a:pt x="176" y="153"/>
                  </a:cubicBezTo>
                  <a:cubicBezTo>
                    <a:pt x="168" y="148"/>
                    <a:pt x="133" y="120"/>
                    <a:pt x="92" y="115"/>
                  </a:cubicBezTo>
                  <a:cubicBezTo>
                    <a:pt x="86" y="114"/>
                    <a:pt x="79" y="114"/>
                    <a:pt x="73" y="114"/>
                  </a:cubicBezTo>
                  <a:cubicBezTo>
                    <a:pt x="32" y="114"/>
                    <a:pt x="8" y="131"/>
                    <a:pt x="8" y="131"/>
                  </a:cubicBezTo>
                  <a:cubicBezTo>
                    <a:pt x="5" y="133"/>
                    <a:pt x="2" y="133"/>
                    <a:pt x="1" y="131"/>
                  </a:cubicBezTo>
                  <a:cubicBezTo>
                    <a:pt x="0" y="130"/>
                    <a:pt x="1" y="128"/>
                    <a:pt x="2" y="126"/>
                  </a:cubicBezTo>
                  <a:cubicBezTo>
                    <a:pt x="26" y="70"/>
                    <a:pt x="26" y="70"/>
                    <a:pt x="26" y="70"/>
                  </a:cubicBezTo>
                  <a:cubicBezTo>
                    <a:pt x="48" y="20"/>
                    <a:pt x="48" y="20"/>
                    <a:pt x="48" y="20"/>
                  </a:cubicBezTo>
                  <a:cubicBezTo>
                    <a:pt x="49" y="18"/>
                    <a:pt x="51" y="15"/>
                    <a:pt x="53" y="13"/>
                  </a:cubicBezTo>
                  <a:cubicBezTo>
                    <a:pt x="55" y="11"/>
                    <a:pt x="59" y="10"/>
                    <a:pt x="62" y="9"/>
                  </a:cubicBezTo>
                  <a:cubicBezTo>
                    <a:pt x="65" y="9"/>
                    <a:pt x="98" y="0"/>
                    <a:pt x="130" y="11"/>
                  </a:cubicBezTo>
                  <a:cubicBezTo>
                    <a:pt x="163" y="22"/>
                    <a:pt x="179" y="45"/>
                    <a:pt x="181" y="4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" name="Freeform 85"/>
            <p:cNvSpPr/>
            <p:nvPr/>
          </p:nvSpPr>
          <p:spPr bwMode="auto">
            <a:xfrm>
              <a:off x="6115050" y="2903538"/>
              <a:ext cx="400050" cy="747713"/>
            </a:xfrm>
            <a:custGeom>
              <a:avLst/>
              <a:gdLst>
                <a:gd name="T0" fmla="*/ 44 w 106"/>
                <a:gd name="T1" fmla="*/ 119 h 197"/>
                <a:gd name="T2" fmla="*/ 3 w 106"/>
                <a:gd name="T3" fmla="*/ 187 h 197"/>
                <a:gd name="T4" fmla="*/ 0 w 106"/>
                <a:gd name="T5" fmla="*/ 197 h 197"/>
                <a:gd name="T6" fmla="*/ 0 w 106"/>
                <a:gd name="T7" fmla="*/ 83 h 197"/>
                <a:gd name="T8" fmla="*/ 1 w 106"/>
                <a:gd name="T9" fmla="*/ 64 h 197"/>
                <a:gd name="T10" fmla="*/ 16 w 106"/>
                <a:gd name="T11" fmla="*/ 29 h 197"/>
                <a:gd name="T12" fmla="*/ 49 w 106"/>
                <a:gd name="T13" fmla="*/ 1 h 197"/>
                <a:gd name="T14" fmla="*/ 54 w 106"/>
                <a:gd name="T15" fmla="*/ 0 h 197"/>
                <a:gd name="T16" fmla="*/ 64 w 106"/>
                <a:gd name="T17" fmla="*/ 6 h 197"/>
                <a:gd name="T18" fmla="*/ 85 w 106"/>
                <a:gd name="T19" fmla="*/ 42 h 197"/>
                <a:gd name="T20" fmla="*/ 86 w 106"/>
                <a:gd name="T21" fmla="*/ 42 h 197"/>
                <a:gd name="T22" fmla="*/ 104 w 106"/>
                <a:gd name="T23" fmla="*/ 74 h 197"/>
                <a:gd name="T24" fmla="*/ 105 w 106"/>
                <a:gd name="T25" fmla="*/ 82 h 197"/>
                <a:gd name="T26" fmla="*/ 99 w 106"/>
                <a:gd name="T27" fmla="*/ 87 h 197"/>
                <a:gd name="T28" fmla="*/ 44 w 106"/>
                <a:gd name="T29" fmla="*/ 119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6" h="197">
                  <a:moveTo>
                    <a:pt x="44" y="119"/>
                  </a:moveTo>
                  <a:cubicBezTo>
                    <a:pt x="25" y="137"/>
                    <a:pt x="12" y="156"/>
                    <a:pt x="3" y="187"/>
                  </a:cubicBezTo>
                  <a:cubicBezTo>
                    <a:pt x="0" y="197"/>
                    <a:pt x="0" y="197"/>
                    <a:pt x="0" y="197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77"/>
                    <a:pt x="0" y="69"/>
                    <a:pt x="1" y="64"/>
                  </a:cubicBezTo>
                  <a:cubicBezTo>
                    <a:pt x="1" y="63"/>
                    <a:pt x="3" y="47"/>
                    <a:pt x="16" y="29"/>
                  </a:cubicBezTo>
                  <a:cubicBezTo>
                    <a:pt x="30" y="11"/>
                    <a:pt x="48" y="1"/>
                    <a:pt x="49" y="1"/>
                  </a:cubicBezTo>
                  <a:cubicBezTo>
                    <a:pt x="51" y="0"/>
                    <a:pt x="52" y="0"/>
                    <a:pt x="54" y="0"/>
                  </a:cubicBezTo>
                  <a:cubicBezTo>
                    <a:pt x="58" y="0"/>
                    <a:pt x="62" y="2"/>
                    <a:pt x="64" y="6"/>
                  </a:cubicBezTo>
                  <a:cubicBezTo>
                    <a:pt x="85" y="42"/>
                    <a:pt x="85" y="42"/>
                    <a:pt x="85" y="42"/>
                  </a:cubicBezTo>
                  <a:cubicBezTo>
                    <a:pt x="86" y="42"/>
                    <a:pt x="86" y="42"/>
                    <a:pt x="86" y="42"/>
                  </a:cubicBezTo>
                  <a:cubicBezTo>
                    <a:pt x="104" y="74"/>
                    <a:pt x="104" y="74"/>
                    <a:pt x="104" y="74"/>
                  </a:cubicBezTo>
                  <a:cubicBezTo>
                    <a:pt x="106" y="76"/>
                    <a:pt x="106" y="79"/>
                    <a:pt x="105" y="82"/>
                  </a:cubicBezTo>
                  <a:cubicBezTo>
                    <a:pt x="104" y="84"/>
                    <a:pt x="102" y="86"/>
                    <a:pt x="99" y="87"/>
                  </a:cubicBezTo>
                  <a:cubicBezTo>
                    <a:pt x="99" y="87"/>
                    <a:pt x="66" y="99"/>
                    <a:pt x="44" y="11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6" name="Freeform 86"/>
            <p:cNvSpPr/>
            <p:nvPr/>
          </p:nvSpPr>
          <p:spPr bwMode="auto">
            <a:xfrm>
              <a:off x="6194425" y="3529013"/>
              <a:ext cx="642938" cy="160338"/>
            </a:xfrm>
            <a:custGeom>
              <a:avLst/>
              <a:gdLst>
                <a:gd name="T0" fmla="*/ 155 w 170"/>
                <a:gd name="T1" fmla="*/ 11 h 42"/>
                <a:gd name="T2" fmla="*/ 154 w 170"/>
                <a:gd name="T3" fmla="*/ 10 h 42"/>
                <a:gd name="T4" fmla="*/ 153 w 170"/>
                <a:gd name="T5" fmla="*/ 10 h 42"/>
                <a:gd name="T6" fmla="*/ 108 w 170"/>
                <a:gd name="T7" fmla="*/ 0 h 42"/>
                <a:gd name="T8" fmla="*/ 85 w 170"/>
                <a:gd name="T9" fmla="*/ 3 h 42"/>
                <a:gd name="T10" fmla="*/ 11 w 170"/>
                <a:gd name="T11" fmla="*/ 35 h 42"/>
                <a:gd name="T12" fmla="*/ 11 w 170"/>
                <a:gd name="T13" fmla="*/ 36 h 42"/>
                <a:gd name="T14" fmla="*/ 7 w 170"/>
                <a:gd name="T15" fmla="*/ 38 h 42"/>
                <a:gd name="T16" fmla="*/ 3 w 170"/>
                <a:gd name="T17" fmla="*/ 40 h 42"/>
                <a:gd name="T18" fmla="*/ 1 w 170"/>
                <a:gd name="T19" fmla="*/ 42 h 42"/>
                <a:gd name="T20" fmla="*/ 0 w 170"/>
                <a:gd name="T21" fmla="*/ 42 h 42"/>
                <a:gd name="T22" fmla="*/ 161 w 170"/>
                <a:gd name="T23" fmla="*/ 42 h 42"/>
                <a:gd name="T24" fmla="*/ 169 w 170"/>
                <a:gd name="T25" fmla="*/ 38 h 42"/>
                <a:gd name="T26" fmla="*/ 167 w 170"/>
                <a:gd name="T27" fmla="*/ 28 h 42"/>
                <a:gd name="T28" fmla="*/ 155 w 170"/>
                <a:gd name="T29" fmla="*/ 11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70" h="42">
                  <a:moveTo>
                    <a:pt x="155" y="11"/>
                  </a:moveTo>
                  <a:cubicBezTo>
                    <a:pt x="155" y="11"/>
                    <a:pt x="154" y="10"/>
                    <a:pt x="154" y="10"/>
                  </a:cubicBezTo>
                  <a:cubicBezTo>
                    <a:pt x="153" y="10"/>
                    <a:pt x="153" y="10"/>
                    <a:pt x="153" y="10"/>
                  </a:cubicBezTo>
                  <a:cubicBezTo>
                    <a:pt x="152" y="9"/>
                    <a:pt x="132" y="0"/>
                    <a:pt x="108" y="0"/>
                  </a:cubicBezTo>
                  <a:cubicBezTo>
                    <a:pt x="100" y="0"/>
                    <a:pt x="92" y="1"/>
                    <a:pt x="85" y="3"/>
                  </a:cubicBezTo>
                  <a:cubicBezTo>
                    <a:pt x="46" y="15"/>
                    <a:pt x="15" y="33"/>
                    <a:pt x="11" y="35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10" y="36"/>
                    <a:pt x="9" y="37"/>
                    <a:pt x="7" y="38"/>
                  </a:cubicBezTo>
                  <a:cubicBezTo>
                    <a:pt x="6" y="39"/>
                    <a:pt x="4" y="40"/>
                    <a:pt x="3" y="40"/>
                  </a:cubicBezTo>
                  <a:cubicBezTo>
                    <a:pt x="2" y="41"/>
                    <a:pt x="2" y="41"/>
                    <a:pt x="1" y="42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161" y="42"/>
                    <a:pt x="161" y="42"/>
                    <a:pt x="161" y="42"/>
                  </a:cubicBezTo>
                  <a:cubicBezTo>
                    <a:pt x="165" y="42"/>
                    <a:pt x="167" y="41"/>
                    <a:pt x="169" y="38"/>
                  </a:cubicBezTo>
                  <a:cubicBezTo>
                    <a:pt x="170" y="35"/>
                    <a:pt x="169" y="32"/>
                    <a:pt x="167" y="28"/>
                  </a:cubicBezTo>
                  <a:cubicBezTo>
                    <a:pt x="167" y="28"/>
                    <a:pt x="162" y="20"/>
                    <a:pt x="155" y="1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7" name="Freeform 87"/>
            <p:cNvSpPr/>
            <p:nvPr/>
          </p:nvSpPr>
          <p:spPr bwMode="auto">
            <a:xfrm>
              <a:off x="5335588" y="3771901"/>
              <a:ext cx="1520825" cy="155575"/>
            </a:xfrm>
            <a:custGeom>
              <a:avLst/>
              <a:gdLst>
                <a:gd name="T0" fmla="*/ 402 w 402"/>
                <a:gd name="T1" fmla="*/ 24 h 41"/>
                <a:gd name="T2" fmla="*/ 385 w 402"/>
                <a:gd name="T3" fmla="*/ 41 h 41"/>
                <a:gd name="T4" fmla="*/ 382 w 402"/>
                <a:gd name="T5" fmla="*/ 41 h 41"/>
                <a:gd name="T6" fmla="*/ 232 w 402"/>
                <a:gd name="T7" fmla="*/ 28 h 41"/>
                <a:gd name="T8" fmla="*/ 217 w 402"/>
                <a:gd name="T9" fmla="*/ 34 h 41"/>
                <a:gd name="T10" fmla="*/ 216 w 402"/>
                <a:gd name="T11" fmla="*/ 35 h 41"/>
                <a:gd name="T12" fmla="*/ 201 w 402"/>
                <a:gd name="T13" fmla="*/ 40 h 41"/>
                <a:gd name="T14" fmla="*/ 201 w 402"/>
                <a:gd name="T15" fmla="*/ 40 h 41"/>
                <a:gd name="T16" fmla="*/ 186 w 402"/>
                <a:gd name="T17" fmla="*/ 35 h 41"/>
                <a:gd name="T18" fmla="*/ 185 w 402"/>
                <a:gd name="T19" fmla="*/ 34 h 41"/>
                <a:gd name="T20" fmla="*/ 170 w 402"/>
                <a:gd name="T21" fmla="*/ 28 h 41"/>
                <a:gd name="T22" fmla="*/ 20 w 402"/>
                <a:gd name="T23" fmla="*/ 41 h 41"/>
                <a:gd name="T24" fmla="*/ 17 w 402"/>
                <a:gd name="T25" fmla="*/ 41 h 41"/>
                <a:gd name="T26" fmla="*/ 0 w 402"/>
                <a:gd name="T27" fmla="*/ 24 h 41"/>
                <a:gd name="T28" fmla="*/ 16 w 402"/>
                <a:gd name="T29" fmla="*/ 7 h 41"/>
                <a:gd name="T30" fmla="*/ 17 w 402"/>
                <a:gd name="T31" fmla="*/ 7 h 41"/>
                <a:gd name="T32" fmla="*/ 164 w 402"/>
                <a:gd name="T33" fmla="*/ 0 h 41"/>
                <a:gd name="T34" fmla="*/ 177 w 402"/>
                <a:gd name="T35" fmla="*/ 6 h 41"/>
                <a:gd name="T36" fmla="*/ 182 w 402"/>
                <a:gd name="T37" fmla="*/ 6 h 41"/>
                <a:gd name="T38" fmla="*/ 194 w 402"/>
                <a:gd name="T39" fmla="*/ 0 h 41"/>
                <a:gd name="T40" fmla="*/ 208 w 402"/>
                <a:gd name="T41" fmla="*/ 0 h 41"/>
                <a:gd name="T42" fmla="*/ 220 w 402"/>
                <a:gd name="T43" fmla="*/ 6 h 41"/>
                <a:gd name="T44" fmla="*/ 225 w 402"/>
                <a:gd name="T45" fmla="*/ 6 h 41"/>
                <a:gd name="T46" fmla="*/ 238 w 402"/>
                <a:gd name="T47" fmla="*/ 0 h 41"/>
                <a:gd name="T48" fmla="*/ 385 w 402"/>
                <a:gd name="T49" fmla="*/ 7 h 41"/>
                <a:gd name="T50" fmla="*/ 386 w 402"/>
                <a:gd name="T51" fmla="*/ 7 h 41"/>
                <a:gd name="T52" fmla="*/ 402 w 402"/>
                <a:gd name="T53" fmla="*/ 2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02" h="41">
                  <a:moveTo>
                    <a:pt x="402" y="24"/>
                  </a:moveTo>
                  <a:cubicBezTo>
                    <a:pt x="402" y="33"/>
                    <a:pt x="394" y="41"/>
                    <a:pt x="385" y="41"/>
                  </a:cubicBezTo>
                  <a:cubicBezTo>
                    <a:pt x="384" y="41"/>
                    <a:pt x="383" y="41"/>
                    <a:pt x="382" y="41"/>
                  </a:cubicBezTo>
                  <a:cubicBezTo>
                    <a:pt x="232" y="28"/>
                    <a:pt x="232" y="28"/>
                    <a:pt x="232" y="28"/>
                  </a:cubicBezTo>
                  <a:cubicBezTo>
                    <a:pt x="227" y="28"/>
                    <a:pt x="220" y="31"/>
                    <a:pt x="217" y="34"/>
                  </a:cubicBezTo>
                  <a:cubicBezTo>
                    <a:pt x="217" y="34"/>
                    <a:pt x="217" y="34"/>
                    <a:pt x="216" y="35"/>
                  </a:cubicBezTo>
                  <a:cubicBezTo>
                    <a:pt x="214" y="38"/>
                    <a:pt x="208" y="40"/>
                    <a:pt x="201" y="40"/>
                  </a:cubicBezTo>
                  <a:cubicBezTo>
                    <a:pt x="201" y="40"/>
                    <a:pt x="201" y="40"/>
                    <a:pt x="201" y="40"/>
                  </a:cubicBezTo>
                  <a:cubicBezTo>
                    <a:pt x="194" y="40"/>
                    <a:pt x="188" y="38"/>
                    <a:pt x="186" y="35"/>
                  </a:cubicBezTo>
                  <a:cubicBezTo>
                    <a:pt x="185" y="34"/>
                    <a:pt x="185" y="34"/>
                    <a:pt x="185" y="34"/>
                  </a:cubicBezTo>
                  <a:cubicBezTo>
                    <a:pt x="182" y="31"/>
                    <a:pt x="175" y="28"/>
                    <a:pt x="170" y="28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19" y="41"/>
                    <a:pt x="18" y="41"/>
                    <a:pt x="17" y="41"/>
                  </a:cubicBezTo>
                  <a:cubicBezTo>
                    <a:pt x="8" y="41"/>
                    <a:pt x="0" y="33"/>
                    <a:pt x="0" y="24"/>
                  </a:cubicBezTo>
                  <a:cubicBezTo>
                    <a:pt x="0" y="15"/>
                    <a:pt x="7" y="8"/>
                    <a:pt x="16" y="7"/>
                  </a:cubicBezTo>
                  <a:cubicBezTo>
                    <a:pt x="16" y="7"/>
                    <a:pt x="16" y="7"/>
                    <a:pt x="17" y="7"/>
                  </a:cubicBezTo>
                  <a:cubicBezTo>
                    <a:pt x="164" y="0"/>
                    <a:pt x="164" y="0"/>
                    <a:pt x="164" y="0"/>
                  </a:cubicBezTo>
                  <a:cubicBezTo>
                    <a:pt x="169" y="0"/>
                    <a:pt x="175" y="2"/>
                    <a:pt x="177" y="6"/>
                  </a:cubicBezTo>
                  <a:cubicBezTo>
                    <a:pt x="178" y="10"/>
                    <a:pt x="181" y="10"/>
                    <a:pt x="182" y="6"/>
                  </a:cubicBezTo>
                  <a:cubicBezTo>
                    <a:pt x="183" y="2"/>
                    <a:pt x="189" y="0"/>
                    <a:pt x="194" y="0"/>
                  </a:cubicBezTo>
                  <a:cubicBezTo>
                    <a:pt x="208" y="0"/>
                    <a:pt x="208" y="0"/>
                    <a:pt x="208" y="0"/>
                  </a:cubicBezTo>
                  <a:cubicBezTo>
                    <a:pt x="213" y="0"/>
                    <a:pt x="219" y="2"/>
                    <a:pt x="220" y="6"/>
                  </a:cubicBezTo>
                  <a:cubicBezTo>
                    <a:pt x="221" y="10"/>
                    <a:pt x="224" y="10"/>
                    <a:pt x="225" y="6"/>
                  </a:cubicBezTo>
                  <a:cubicBezTo>
                    <a:pt x="227" y="2"/>
                    <a:pt x="233" y="0"/>
                    <a:pt x="238" y="0"/>
                  </a:cubicBezTo>
                  <a:cubicBezTo>
                    <a:pt x="385" y="7"/>
                    <a:pt x="385" y="7"/>
                    <a:pt x="385" y="7"/>
                  </a:cubicBezTo>
                  <a:cubicBezTo>
                    <a:pt x="386" y="7"/>
                    <a:pt x="386" y="7"/>
                    <a:pt x="386" y="7"/>
                  </a:cubicBezTo>
                  <a:cubicBezTo>
                    <a:pt x="395" y="8"/>
                    <a:pt x="402" y="15"/>
                    <a:pt x="402" y="2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8" name="Freeform 88"/>
            <p:cNvSpPr>
              <a:spLocks noEditPoints="1"/>
            </p:cNvSpPr>
            <p:nvPr/>
          </p:nvSpPr>
          <p:spPr bwMode="auto">
            <a:xfrm>
              <a:off x="5302250" y="3733801"/>
              <a:ext cx="1587500" cy="227013"/>
            </a:xfrm>
            <a:custGeom>
              <a:avLst/>
              <a:gdLst>
                <a:gd name="T0" fmla="*/ 394 w 420"/>
                <a:gd name="T1" fmla="*/ 60 h 60"/>
                <a:gd name="T2" fmla="*/ 394 w 420"/>
                <a:gd name="T3" fmla="*/ 60 h 60"/>
                <a:gd name="T4" fmla="*/ 391 w 420"/>
                <a:gd name="T5" fmla="*/ 60 h 60"/>
                <a:gd name="T6" fmla="*/ 390 w 420"/>
                <a:gd name="T7" fmla="*/ 60 h 60"/>
                <a:gd name="T8" fmla="*/ 240 w 420"/>
                <a:gd name="T9" fmla="*/ 47 h 60"/>
                <a:gd name="T10" fmla="*/ 240 w 420"/>
                <a:gd name="T11" fmla="*/ 47 h 60"/>
                <a:gd name="T12" fmla="*/ 235 w 420"/>
                <a:gd name="T13" fmla="*/ 49 h 60"/>
                <a:gd name="T14" fmla="*/ 235 w 420"/>
                <a:gd name="T15" fmla="*/ 52 h 60"/>
                <a:gd name="T16" fmla="*/ 230 w 420"/>
                <a:gd name="T17" fmla="*/ 53 h 60"/>
                <a:gd name="T18" fmla="*/ 210 w 420"/>
                <a:gd name="T19" fmla="*/ 59 h 60"/>
                <a:gd name="T20" fmla="*/ 210 w 420"/>
                <a:gd name="T21" fmla="*/ 59 h 60"/>
                <a:gd name="T22" fmla="*/ 190 w 420"/>
                <a:gd name="T23" fmla="*/ 53 h 60"/>
                <a:gd name="T24" fmla="*/ 186 w 420"/>
                <a:gd name="T25" fmla="*/ 52 h 60"/>
                <a:gd name="T26" fmla="*/ 185 w 420"/>
                <a:gd name="T27" fmla="*/ 49 h 60"/>
                <a:gd name="T28" fmla="*/ 180 w 420"/>
                <a:gd name="T29" fmla="*/ 47 h 60"/>
                <a:gd name="T30" fmla="*/ 29 w 420"/>
                <a:gd name="T31" fmla="*/ 60 h 60"/>
                <a:gd name="T32" fmla="*/ 26 w 420"/>
                <a:gd name="T33" fmla="*/ 60 h 60"/>
                <a:gd name="T34" fmla="*/ 0 w 420"/>
                <a:gd name="T35" fmla="*/ 34 h 60"/>
                <a:gd name="T36" fmla="*/ 25 w 420"/>
                <a:gd name="T37" fmla="*/ 8 h 60"/>
                <a:gd name="T38" fmla="*/ 25 w 420"/>
                <a:gd name="T39" fmla="*/ 8 h 60"/>
                <a:gd name="T40" fmla="*/ 173 w 420"/>
                <a:gd name="T41" fmla="*/ 1 h 60"/>
                <a:gd name="T42" fmla="*/ 188 w 420"/>
                <a:gd name="T43" fmla="*/ 5 h 60"/>
                <a:gd name="T44" fmla="*/ 203 w 420"/>
                <a:gd name="T45" fmla="*/ 0 h 60"/>
                <a:gd name="T46" fmla="*/ 217 w 420"/>
                <a:gd name="T47" fmla="*/ 0 h 60"/>
                <a:gd name="T48" fmla="*/ 232 w 420"/>
                <a:gd name="T49" fmla="*/ 5 h 60"/>
                <a:gd name="T50" fmla="*/ 247 w 420"/>
                <a:gd name="T51" fmla="*/ 1 h 60"/>
                <a:gd name="T52" fmla="*/ 395 w 420"/>
                <a:gd name="T53" fmla="*/ 8 h 60"/>
                <a:gd name="T54" fmla="*/ 420 w 420"/>
                <a:gd name="T55" fmla="*/ 34 h 60"/>
                <a:gd name="T56" fmla="*/ 394 w 420"/>
                <a:gd name="T57" fmla="*/ 60 h 60"/>
                <a:gd name="T58" fmla="*/ 26 w 420"/>
                <a:gd name="T59" fmla="*/ 26 h 60"/>
                <a:gd name="T60" fmla="*/ 18 w 420"/>
                <a:gd name="T61" fmla="*/ 34 h 60"/>
                <a:gd name="T62" fmla="*/ 26 w 420"/>
                <a:gd name="T63" fmla="*/ 42 h 60"/>
                <a:gd name="T64" fmla="*/ 26 w 420"/>
                <a:gd name="T65" fmla="*/ 42 h 60"/>
                <a:gd name="T66" fmla="*/ 28 w 420"/>
                <a:gd name="T67" fmla="*/ 42 h 60"/>
                <a:gd name="T68" fmla="*/ 178 w 420"/>
                <a:gd name="T69" fmla="*/ 29 h 60"/>
                <a:gd name="T70" fmla="*/ 180 w 420"/>
                <a:gd name="T71" fmla="*/ 29 h 60"/>
                <a:gd name="T72" fmla="*/ 199 w 420"/>
                <a:gd name="T73" fmla="*/ 36 h 60"/>
                <a:gd name="T74" fmla="*/ 200 w 420"/>
                <a:gd name="T75" fmla="*/ 36 h 60"/>
                <a:gd name="T76" fmla="*/ 202 w 420"/>
                <a:gd name="T77" fmla="*/ 39 h 60"/>
                <a:gd name="T78" fmla="*/ 210 w 420"/>
                <a:gd name="T79" fmla="*/ 41 h 60"/>
                <a:gd name="T80" fmla="*/ 210 w 420"/>
                <a:gd name="T81" fmla="*/ 41 h 60"/>
                <a:gd name="T82" fmla="*/ 218 w 420"/>
                <a:gd name="T83" fmla="*/ 39 h 60"/>
                <a:gd name="T84" fmla="*/ 220 w 420"/>
                <a:gd name="T85" fmla="*/ 36 h 60"/>
                <a:gd name="T86" fmla="*/ 221 w 420"/>
                <a:gd name="T87" fmla="*/ 36 h 60"/>
                <a:gd name="T88" fmla="*/ 242 w 420"/>
                <a:gd name="T89" fmla="*/ 29 h 60"/>
                <a:gd name="T90" fmla="*/ 392 w 420"/>
                <a:gd name="T91" fmla="*/ 42 h 60"/>
                <a:gd name="T92" fmla="*/ 394 w 420"/>
                <a:gd name="T93" fmla="*/ 42 h 60"/>
                <a:gd name="T94" fmla="*/ 402 w 420"/>
                <a:gd name="T95" fmla="*/ 34 h 60"/>
                <a:gd name="T96" fmla="*/ 395 w 420"/>
                <a:gd name="T97" fmla="*/ 26 h 60"/>
                <a:gd name="T98" fmla="*/ 394 w 420"/>
                <a:gd name="T99" fmla="*/ 26 h 60"/>
                <a:gd name="T100" fmla="*/ 246 w 420"/>
                <a:gd name="T101" fmla="*/ 19 h 60"/>
                <a:gd name="T102" fmla="*/ 246 w 420"/>
                <a:gd name="T103" fmla="*/ 19 h 60"/>
                <a:gd name="T104" fmla="*/ 242 w 420"/>
                <a:gd name="T105" fmla="*/ 20 h 60"/>
                <a:gd name="T106" fmla="*/ 231 w 420"/>
                <a:gd name="T107" fmla="*/ 28 h 60"/>
                <a:gd name="T108" fmla="*/ 221 w 420"/>
                <a:gd name="T109" fmla="*/ 20 h 60"/>
                <a:gd name="T110" fmla="*/ 217 w 420"/>
                <a:gd name="T111" fmla="*/ 19 h 60"/>
                <a:gd name="T112" fmla="*/ 203 w 420"/>
                <a:gd name="T113" fmla="*/ 19 h 60"/>
                <a:gd name="T114" fmla="*/ 199 w 420"/>
                <a:gd name="T115" fmla="*/ 20 h 60"/>
                <a:gd name="T116" fmla="*/ 189 w 420"/>
                <a:gd name="T117" fmla="*/ 28 h 60"/>
                <a:gd name="T118" fmla="*/ 178 w 420"/>
                <a:gd name="T119" fmla="*/ 20 h 60"/>
                <a:gd name="T120" fmla="*/ 174 w 420"/>
                <a:gd name="T121" fmla="*/ 19 h 60"/>
                <a:gd name="T122" fmla="*/ 26 w 420"/>
                <a:gd name="T123" fmla="*/ 26 h 60"/>
                <a:gd name="T124" fmla="*/ 26 w 420"/>
                <a:gd name="T125" fmla="*/ 26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20" h="60">
                  <a:moveTo>
                    <a:pt x="394" y="60"/>
                  </a:moveTo>
                  <a:cubicBezTo>
                    <a:pt x="394" y="60"/>
                    <a:pt x="394" y="60"/>
                    <a:pt x="394" y="60"/>
                  </a:cubicBezTo>
                  <a:cubicBezTo>
                    <a:pt x="393" y="60"/>
                    <a:pt x="392" y="60"/>
                    <a:pt x="391" y="60"/>
                  </a:cubicBezTo>
                  <a:cubicBezTo>
                    <a:pt x="390" y="60"/>
                    <a:pt x="390" y="60"/>
                    <a:pt x="390" y="60"/>
                  </a:cubicBezTo>
                  <a:cubicBezTo>
                    <a:pt x="240" y="47"/>
                    <a:pt x="240" y="47"/>
                    <a:pt x="240" y="47"/>
                  </a:cubicBezTo>
                  <a:cubicBezTo>
                    <a:pt x="240" y="47"/>
                    <a:pt x="240" y="47"/>
                    <a:pt x="240" y="47"/>
                  </a:cubicBezTo>
                  <a:cubicBezTo>
                    <a:pt x="238" y="47"/>
                    <a:pt x="236" y="48"/>
                    <a:pt x="235" y="49"/>
                  </a:cubicBezTo>
                  <a:cubicBezTo>
                    <a:pt x="235" y="52"/>
                    <a:pt x="235" y="52"/>
                    <a:pt x="235" y="52"/>
                  </a:cubicBezTo>
                  <a:cubicBezTo>
                    <a:pt x="230" y="53"/>
                    <a:pt x="230" y="53"/>
                    <a:pt x="230" y="53"/>
                  </a:cubicBezTo>
                  <a:cubicBezTo>
                    <a:pt x="225" y="57"/>
                    <a:pt x="218" y="59"/>
                    <a:pt x="210" y="59"/>
                  </a:cubicBezTo>
                  <a:cubicBezTo>
                    <a:pt x="210" y="59"/>
                    <a:pt x="210" y="59"/>
                    <a:pt x="210" y="59"/>
                  </a:cubicBezTo>
                  <a:cubicBezTo>
                    <a:pt x="202" y="59"/>
                    <a:pt x="195" y="57"/>
                    <a:pt x="190" y="53"/>
                  </a:cubicBezTo>
                  <a:cubicBezTo>
                    <a:pt x="186" y="52"/>
                    <a:pt x="186" y="52"/>
                    <a:pt x="186" y="52"/>
                  </a:cubicBezTo>
                  <a:cubicBezTo>
                    <a:pt x="185" y="49"/>
                    <a:pt x="185" y="49"/>
                    <a:pt x="185" y="49"/>
                  </a:cubicBezTo>
                  <a:cubicBezTo>
                    <a:pt x="184" y="48"/>
                    <a:pt x="182" y="47"/>
                    <a:pt x="180" y="47"/>
                  </a:cubicBezTo>
                  <a:cubicBezTo>
                    <a:pt x="29" y="60"/>
                    <a:pt x="29" y="60"/>
                    <a:pt x="29" y="60"/>
                  </a:cubicBezTo>
                  <a:cubicBezTo>
                    <a:pt x="28" y="60"/>
                    <a:pt x="27" y="60"/>
                    <a:pt x="26" y="60"/>
                  </a:cubicBezTo>
                  <a:cubicBezTo>
                    <a:pt x="12" y="60"/>
                    <a:pt x="0" y="48"/>
                    <a:pt x="0" y="34"/>
                  </a:cubicBezTo>
                  <a:cubicBezTo>
                    <a:pt x="0" y="20"/>
                    <a:pt x="11" y="9"/>
                    <a:pt x="25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173" y="1"/>
                    <a:pt x="173" y="1"/>
                    <a:pt x="173" y="1"/>
                  </a:cubicBezTo>
                  <a:cubicBezTo>
                    <a:pt x="178" y="1"/>
                    <a:pt x="184" y="2"/>
                    <a:pt x="188" y="5"/>
                  </a:cubicBezTo>
                  <a:cubicBezTo>
                    <a:pt x="192" y="2"/>
                    <a:pt x="197" y="0"/>
                    <a:pt x="203" y="0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23" y="0"/>
                    <a:pt x="228" y="2"/>
                    <a:pt x="232" y="5"/>
                  </a:cubicBezTo>
                  <a:cubicBezTo>
                    <a:pt x="236" y="2"/>
                    <a:pt x="242" y="1"/>
                    <a:pt x="247" y="1"/>
                  </a:cubicBezTo>
                  <a:cubicBezTo>
                    <a:pt x="395" y="8"/>
                    <a:pt x="395" y="8"/>
                    <a:pt x="395" y="8"/>
                  </a:cubicBezTo>
                  <a:cubicBezTo>
                    <a:pt x="409" y="9"/>
                    <a:pt x="420" y="20"/>
                    <a:pt x="420" y="34"/>
                  </a:cubicBezTo>
                  <a:cubicBezTo>
                    <a:pt x="420" y="48"/>
                    <a:pt x="408" y="60"/>
                    <a:pt x="394" y="60"/>
                  </a:cubicBezTo>
                  <a:close/>
                  <a:moveTo>
                    <a:pt x="26" y="26"/>
                  </a:moveTo>
                  <a:cubicBezTo>
                    <a:pt x="21" y="26"/>
                    <a:pt x="18" y="30"/>
                    <a:pt x="18" y="34"/>
                  </a:cubicBezTo>
                  <a:cubicBezTo>
                    <a:pt x="18" y="38"/>
                    <a:pt x="22" y="42"/>
                    <a:pt x="26" y="42"/>
                  </a:cubicBezTo>
                  <a:cubicBezTo>
                    <a:pt x="26" y="42"/>
                    <a:pt x="26" y="42"/>
                    <a:pt x="26" y="42"/>
                  </a:cubicBezTo>
                  <a:cubicBezTo>
                    <a:pt x="27" y="42"/>
                    <a:pt x="28" y="42"/>
                    <a:pt x="28" y="42"/>
                  </a:cubicBezTo>
                  <a:cubicBezTo>
                    <a:pt x="178" y="29"/>
                    <a:pt x="178" y="29"/>
                    <a:pt x="178" y="29"/>
                  </a:cubicBezTo>
                  <a:cubicBezTo>
                    <a:pt x="179" y="29"/>
                    <a:pt x="179" y="29"/>
                    <a:pt x="180" y="29"/>
                  </a:cubicBezTo>
                  <a:cubicBezTo>
                    <a:pt x="187" y="29"/>
                    <a:pt x="194" y="32"/>
                    <a:pt x="199" y="36"/>
                  </a:cubicBezTo>
                  <a:cubicBezTo>
                    <a:pt x="200" y="36"/>
                    <a:pt x="200" y="36"/>
                    <a:pt x="200" y="36"/>
                  </a:cubicBezTo>
                  <a:cubicBezTo>
                    <a:pt x="202" y="39"/>
                    <a:pt x="202" y="39"/>
                    <a:pt x="202" y="39"/>
                  </a:cubicBezTo>
                  <a:cubicBezTo>
                    <a:pt x="202" y="40"/>
                    <a:pt x="205" y="41"/>
                    <a:pt x="210" y="41"/>
                  </a:cubicBezTo>
                  <a:cubicBezTo>
                    <a:pt x="210" y="41"/>
                    <a:pt x="210" y="41"/>
                    <a:pt x="210" y="41"/>
                  </a:cubicBezTo>
                  <a:cubicBezTo>
                    <a:pt x="215" y="41"/>
                    <a:pt x="218" y="40"/>
                    <a:pt x="218" y="39"/>
                  </a:cubicBezTo>
                  <a:cubicBezTo>
                    <a:pt x="220" y="36"/>
                    <a:pt x="220" y="36"/>
                    <a:pt x="220" y="36"/>
                  </a:cubicBezTo>
                  <a:cubicBezTo>
                    <a:pt x="221" y="36"/>
                    <a:pt x="221" y="36"/>
                    <a:pt x="221" y="36"/>
                  </a:cubicBezTo>
                  <a:cubicBezTo>
                    <a:pt x="227" y="32"/>
                    <a:pt x="235" y="29"/>
                    <a:pt x="242" y="29"/>
                  </a:cubicBezTo>
                  <a:cubicBezTo>
                    <a:pt x="392" y="42"/>
                    <a:pt x="392" y="42"/>
                    <a:pt x="392" y="42"/>
                  </a:cubicBezTo>
                  <a:cubicBezTo>
                    <a:pt x="392" y="42"/>
                    <a:pt x="393" y="42"/>
                    <a:pt x="394" y="42"/>
                  </a:cubicBezTo>
                  <a:cubicBezTo>
                    <a:pt x="398" y="42"/>
                    <a:pt x="402" y="38"/>
                    <a:pt x="402" y="34"/>
                  </a:cubicBezTo>
                  <a:cubicBezTo>
                    <a:pt x="402" y="30"/>
                    <a:pt x="399" y="26"/>
                    <a:pt x="395" y="26"/>
                  </a:cubicBezTo>
                  <a:cubicBezTo>
                    <a:pt x="394" y="26"/>
                    <a:pt x="394" y="26"/>
                    <a:pt x="394" y="26"/>
                  </a:cubicBezTo>
                  <a:cubicBezTo>
                    <a:pt x="246" y="19"/>
                    <a:pt x="246" y="19"/>
                    <a:pt x="246" y="19"/>
                  </a:cubicBezTo>
                  <a:cubicBezTo>
                    <a:pt x="246" y="19"/>
                    <a:pt x="246" y="19"/>
                    <a:pt x="246" y="19"/>
                  </a:cubicBezTo>
                  <a:cubicBezTo>
                    <a:pt x="244" y="19"/>
                    <a:pt x="243" y="20"/>
                    <a:pt x="242" y="20"/>
                  </a:cubicBezTo>
                  <a:cubicBezTo>
                    <a:pt x="239" y="27"/>
                    <a:pt x="234" y="28"/>
                    <a:pt x="231" y="28"/>
                  </a:cubicBezTo>
                  <a:cubicBezTo>
                    <a:pt x="227" y="28"/>
                    <a:pt x="223" y="25"/>
                    <a:pt x="221" y="20"/>
                  </a:cubicBezTo>
                  <a:cubicBezTo>
                    <a:pt x="220" y="19"/>
                    <a:pt x="219" y="19"/>
                    <a:pt x="217" y="19"/>
                  </a:cubicBezTo>
                  <a:cubicBezTo>
                    <a:pt x="203" y="19"/>
                    <a:pt x="203" y="19"/>
                    <a:pt x="203" y="19"/>
                  </a:cubicBezTo>
                  <a:cubicBezTo>
                    <a:pt x="201" y="19"/>
                    <a:pt x="200" y="19"/>
                    <a:pt x="199" y="20"/>
                  </a:cubicBezTo>
                  <a:cubicBezTo>
                    <a:pt x="197" y="25"/>
                    <a:pt x="193" y="28"/>
                    <a:pt x="189" y="28"/>
                  </a:cubicBezTo>
                  <a:cubicBezTo>
                    <a:pt x="186" y="28"/>
                    <a:pt x="181" y="27"/>
                    <a:pt x="178" y="20"/>
                  </a:cubicBezTo>
                  <a:cubicBezTo>
                    <a:pt x="177" y="20"/>
                    <a:pt x="176" y="19"/>
                    <a:pt x="174" y="19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6" y="26"/>
                    <a:pt x="26" y="26"/>
                    <a:pt x="26" y="2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9" name="Freeform 89"/>
            <p:cNvSpPr/>
            <p:nvPr/>
          </p:nvSpPr>
          <p:spPr bwMode="auto">
            <a:xfrm>
              <a:off x="5354638" y="3525838"/>
              <a:ext cx="669925" cy="163513"/>
            </a:xfrm>
            <a:custGeom>
              <a:avLst/>
              <a:gdLst>
                <a:gd name="T0" fmla="*/ 169 w 177"/>
                <a:gd name="T1" fmla="*/ 37 h 43"/>
                <a:gd name="T2" fmla="*/ 168 w 177"/>
                <a:gd name="T3" fmla="*/ 36 h 43"/>
                <a:gd name="T4" fmla="*/ 92 w 177"/>
                <a:gd name="T5" fmla="*/ 1 h 43"/>
                <a:gd name="T6" fmla="*/ 75 w 177"/>
                <a:gd name="T7" fmla="*/ 0 h 43"/>
                <a:gd name="T8" fmla="*/ 18 w 177"/>
                <a:gd name="T9" fmla="*/ 15 h 43"/>
                <a:gd name="T10" fmla="*/ 3 w 177"/>
                <a:gd name="T11" fmla="*/ 29 h 43"/>
                <a:gd name="T12" fmla="*/ 1 w 177"/>
                <a:gd name="T13" fmla="*/ 39 h 43"/>
                <a:gd name="T14" fmla="*/ 9 w 177"/>
                <a:gd name="T15" fmla="*/ 43 h 43"/>
                <a:gd name="T16" fmla="*/ 177 w 177"/>
                <a:gd name="T17" fmla="*/ 43 h 43"/>
                <a:gd name="T18" fmla="*/ 169 w 177"/>
                <a:gd name="T19" fmla="*/ 37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7" h="43">
                  <a:moveTo>
                    <a:pt x="169" y="37"/>
                  </a:moveTo>
                  <a:cubicBezTo>
                    <a:pt x="168" y="36"/>
                    <a:pt x="168" y="36"/>
                    <a:pt x="168" y="36"/>
                  </a:cubicBezTo>
                  <a:cubicBezTo>
                    <a:pt x="141" y="16"/>
                    <a:pt x="115" y="5"/>
                    <a:pt x="92" y="1"/>
                  </a:cubicBezTo>
                  <a:cubicBezTo>
                    <a:pt x="87" y="1"/>
                    <a:pt x="81" y="0"/>
                    <a:pt x="75" y="0"/>
                  </a:cubicBezTo>
                  <a:cubicBezTo>
                    <a:pt x="40" y="0"/>
                    <a:pt x="18" y="15"/>
                    <a:pt x="18" y="15"/>
                  </a:cubicBezTo>
                  <a:cubicBezTo>
                    <a:pt x="16" y="16"/>
                    <a:pt x="6" y="23"/>
                    <a:pt x="3" y="29"/>
                  </a:cubicBezTo>
                  <a:cubicBezTo>
                    <a:pt x="1" y="33"/>
                    <a:pt x="0" y="36"/>
                    <a:pt x="1" y="39"/>
                  </a:cubicBezTo>
                  <a:cubicBezTo>
                    <a:pt x="3" y="42"/>
                    <a:pt x="5" y="43"/>
                    <a:pt x="9" y="43"/>
                  </a:cubicBezTo>
                  <a:cubicBezTo>
                    <a:pt x="177" y="43"/>
                    <a:pt x="177" y="43"/>
                    <a:pt x="177" y="43"/>
                  </a:cubicBezTo>
                  <a:cubicBezTo>
                    <a:pt x="174" y="40"/>
                    <a:pt x="170" y="37"/>
                    <a:pt x="169" y="3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0" name="Freeform 90"/>
            <p:cNvSpPr/>
            <p:nvPr/>
          </p:nvSpPr>
          <p:spPr bwMode="auto">
            <a:xfrm>
              <a:off x="6175375" y="3063876"/>
              <a:ext cx="654050" cy="571500"/>
            </a:xfrm>
            <a:custGeom>
              <a:avLst/>
              <a:gdLst>
                <a:gd name="T0" fmla="*/ 171 w 173"/>
                <a:gd name="T1" fmla="*/ 114 h 151"/>
                <a:gd name="T2" fmla="*/ 157 w 173"/>
                <a:gd name="T3" fmla="*/ 87 h 151"/>
                <a:gd name="T4" fmla="*/ 157 w 173"/>
                <a:gd name="T5" fmla="*/ 86 h 151"/>
                <a:gd name="T6" fmla="*/ 123 w 173"/>
                <a:gd name="T7" fmla="*/ 21 h 151"/>
                <a:gd name="T8" fmla="*/ 116 w 173"/>
                <a:gd name="T9" fmla="*/ 8 h 151"/>
                <a:gd name="T10" fmla="*/ 115 w 173"/>
                <a:gd name="T11" fmla="*/ 7 h 151"/>
                <a:gd name="T12" fmla="*/ 87 w 173"/>
                <a:gd name="T13" fmla="*/ 0 h 151"/>
                <a:gd name="T14" fmla="*/ 101 w 173"/>
                <a:gd name="T15" fmla="*/ 24 h 151"/>
                <a:gd name="T16" fmla="*/ 103 w 173"/>
                <a:gd name="T17" fmla="*/ 45 h 151"/>
                <a:gd name="T18" fmla="*/ 88 w 173"/>
                <a:gd name="T19" fmla="*/ 59 h 151"/>
                <a:gd name="T20" fmla="*/ 38 w 173"/>
                <a:gd name="T21" fmla="*/ 87 h 151"/>
                <a:gd name="T22" fmla="*/ 1 w 173"/>
                <a:gd name="T23" fmla="*/ 149 h 151"/>
                <a:gd name="T24" fmla="*/ 0 w 173"/>
                <a:gd name="T25" fmla="*/ 151 h 151"/>
                <a:gd name="T26" fmla="*/ 1 w 173"/>
                <a:gd name="T27" fmla="*/ 151 h 151"/>
                <a:gd name="T28" fmla="*/ 9 w 173"/>
                <a:gd name="T29" fmla="*/ 146 h 151"/>
                <a:gd name="T30" fmla="*/ 86 w 173"/>
                <a:gd name="T31" fmla="*/ 112 h 151"/>
                <a:gd name="T32" fmla="*/ 113 w 173"/>
                <a:gd name="T33" fmla="*/ 109 h 151"/>
                <a:gd name="T34" fmla="*/ 165 w 173"/>
                <a:gd name="T35" fmla="*/ 120 h 151"/>
                <a:gd name="T36" fmla="*/ 169 w 173"/>
                <a:gd name="T37" fmla="*/ 121 h 151"/>
                <a:gd name="T38" fmla="*/ 172 w 173"/>
                <a:gd name="T39" fmla="*/ 120 h 151"/>
                <a:gd name="T40" fmla="*/ 171 w 173"/>
                <a:gd name="T41" fmla="*/ 114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73" h="151">
                  <a:moveTo>
                    <a:pt x="171" y="114"/>
                  </a:moveTo>
                  <a:cubicBezTo>
                    <a:pt x="157" y="87"/>
                    <a:pt x="157" y="87"/>
                    <a:pt x="157" y="87"/>
                  </a:cubicBezTo>
                  <a:cubicBezTo>
                    <a:pt x="157" y="86"/>
                    <a:pt x="157" y="86"/>
                    <a:pt x="157" y="86"/>
                  </a:cubicBezTo>
                  <a:cubicBezTo>
                    <a:pt x="123" y="21"/>
                    <a:pt x="123" y="21"/>
                    <a:pt x="123" y="21"/>
                  </a:cubicBezTo>
                  <a:cubicBezTo>
                    <a:pt x="120" y="17"/>
                    <a:pt x="117" y="11"/>
                    <a:pt x="116" y="8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5" y="7"/>
                    <a:pt x="101" y="0"/>
                    <a:pt x="87" y="0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5" y="31"/>
                    <a:pt x="105" y="38"/>
                    <a:pt x="103" y="45"/>
                  </a:cubicBezTo>
                  <a:cubicBezTo>
                    <a:pt x="100" y="51"/>
                    <a:pt x="95" y="56"/>
                    <a:pt x="88" y="59"/>
                  </a:cubicBezTo>
                  <a:cubicBezTo>
                    <a:pt x="85" y="60"/>
                    <a:pt x="56" y="71"/>
                    <a:pt x="38" y="87"/>
                  </a:cubicBezTo>
                  <a:cubicBezTo>
                    <a:pt x="19" y="105"/>
                    <a:pt x="8" y="123"/>
                    <a:pt x="1" y="149"/>
                  </a:cubicBezTo>
                  <a:cubicBezTo>
                    <a:pt x="0" y="151"/>
                    <a:pt x="0" y="151"/>
                    <a:pt x="0" y="151"/>
                  </a:cubicBezTo>
                  <a:cubicBezTo>
                    <a:pt x="0" y="151"/>
                    <a:pt x="1" y="151"/>
                    <a:pt x="1" y="151"/>
                  </a:cubicBezTo>
                  <a:cubicBezTo>
                    <a:pt x="3" y="149"/>
                    <a:pt x="6" y="147"/>
                    <a:pt x="9" y="146"/>
                  </a:cubicBezTo>
                  <a:cubicBezTo>
                    <a:pt x="9" y="146"/>
                    <a:pt x="42" y="125"/>
                    <a:pt x="86" y="112"/>
                  </a:cubicBezTo>
                  <a:cubicBezTo>
                    <a:pt x="95" y="110"/>
                    <a:pt x="104" y="109"/>
                    <a:pt x="113" y="109"/>
                  </a:cubicBezTo>
                  <a:cubicBezTo>
                    <a:pt x="141" y="109"/>
                    <a:pt x="165" y="120"/>
                    <a:pt x="165" y="120"/>
                  </a:cubicBezTo>
                  <a:cubicBezTo>
                    <a:pt x="167" y="121"/>
                    <a:pt x="168" y="121"/>
                    <a:pt x="169" y="121"/>
                  </a:cubicBezTo>
                  <a:cubicBezTo>
                    <a:pt x="171" y="121"/>
                    <a:pt x="172" y="120"/>
                    <a:pt x="172" y="120"/>
                  </a:cubicBezTo>
                  <a:cubicBezTo>
                    <a:pt x="173" y="118"/>
                    <a:pt x="172" y="116"/>
                    <a:pt x="171" y="11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6149" name="文本框 11"/>
          <p:cNvSpPr txBox="1"/>
          <p:nvPr/>
        </p:nvSpPr>
        <p:spPr>
          <a:xfrm>
            <a:off x="1738313" y="552450"/>
            <a:ext cx="2954337" cy="646113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pPr>
              <a:buFontTx/>
            </a:pPr>
            <a:r>
              <a:rPr lang="zh-CN" altLang="en-US" sz="36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研究问题介绍</a:t>
            </a:r>
            <a:endParaRPr lang="zh-CN" altLang="en-US" sz="36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13" name="图片 12" descr="64080fdf75db20a20fd9420571cc4b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91310" y="4116705"/>
            <a:ext cx="2252980" cy="2252980"/>
          </a:xfrm>
          <a:prstGeom prst="rect">
            <a:avLst/>
          </a:prstGeom>
        </p:spPr>
      </p:pic>
      <p:pic>
        <p:nvPicPr>
          <p:cNvPr id="14" name="图片 13" descr="f228fb68ea0e9731e5dec6f2362439c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5710" y="4116705"/>
            <a:ext cx="2252980" cy="2252980"/>
          </a:xfrm>
          <a:prstGeom prst="rect">
            <a:avLst/>
          </a:prstGeom>
        </p:spPr>
      </p:pic>
      <p:pic>
        <p:nvPicPr>
          <p:cNvPr id="15" name="图片 14" descr="64828a25c24b17d969a9ded4d43a09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5710" y="1495425"/>
            <a:ext cx="2252980" cy="2252980"/>
          </a:xfrm>
          <a:prstGeom prst="rect">
            <a:avLst/>
          </a:prstGeom>
        </p:spPr>
      </p:pic>
      <p:pic>
        <p:nvPicPr>
          <p:cNvPr id="20" name="图片 19" descr="a0a605494ef1a25c5f53cae904dc80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8540" y="1495425"/>
            <a:ext cx="2252980" cy="2252980"/>
          </a:xfrm>
          <a:prstGeom prst="rect">
            <a:avLst/>
          </a:prstGeom>
        </p:spPr>
      </p:pic>
      <p:pic>
        <p:nvPicPr>
          <p:cNvPr id="21" name="图片 20" descr="c23b7ad5e0c6366aec603604a04074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91310" y="1495425"/>
            <a:ext cx="2252980" cy="2252980"/>
          </a:xfrm>
          <a:prstGeom prst="rect">
            <a:avLst/>
          </a:prstGeom>
        </p:spPr>
      </p:pic>
      <p:pic>
        <p:nvPicPr>
          <p:cNvPr id="22" name="图片 21" descr="361f9bd0425c7e812e7de37d6c78f8d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38540" y="4116705"/>
            <a:ext cx="2252980" cy="2252980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5471795" y="3748405"/>
            <a:ext cx="14001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Healthy leaf</a:t>
            </a:r>
            <a:endParaRPr lang="zh-CN" altLang="en-US"/>
          </a:p>
        </p:txBody>
      </p:sp>
      <p:sp>
        <p:nvSpPr>
          <p:cNvPr id="24" name="文本框 23"/>
          <p:cNvSpPr txBox="1"/>
          <p:nvPr/>
        </p:nvSpPr>
        <p:spPr>
          <a:xfrm>
            <a:off x="1878965" y="3748405"/>
            <a:ext cx="18262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Healthy flower</a:t>
            </a:r>
            <a:endParaRPr lang="zh-CN" altLang="en-US"/>
          </a:p>
        </p:txBody>
      </p:sp>
      <p:sp>
        <p:nvSpPr>
          <p:cNvPr id="25" name="文本框 24"/>
          <p:cNvSpPr txBox="1"/>
          <p:nvPr/>
        </p:nvSpPr>
        <p:spPr>
          <a:xfrm>
            <a:off x="9065260" y="3748405"/>
            <a:ext cx="17068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Healthy fruit</a:t>
            </a:r>
            <a:endParaRPr lang="zh-CN" altLang="en-US"/>
          </a:p>
        </p:txBody>
      </p:sp>
      <p:sp>
        <p:nvSpPr>
          <p:cNvPr id="26" name="文本框 25"/>
          <p:cNvSpPr txBox="1"/>
          <p:nvPr/>
        </p:nvSpPr>
        <p:spPr>
          <a:xfrm>
            <a:off x="1878965" y="6369685"/>
            <a:ext cx="21164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Flower infected</a:t>
            </a:r>
            <a:endParaRPr lang="zh-CN" altLang="en-US"/>
          </a:p>
        </p:txBody>
      </p:sp>
      <p:sp>
        <p:nvSpPr>
          <p:cNvPr id="27" name="文本框 26"/>
          <p:cNvSpPr txBox="1"/>
          <p:nvPr/>
        </p:nvSpPr>
        <p:spPr>
          <a:xfrm>
            <a:off x="5472430" y="6369685"/>
            <a:ext cx="15246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Leaf infected</a:t>
            </a:r>
            <a:endParaRPr lang="zh-CN" altLang="en-US"/>
          </a:p>
        </p:txBody>
      </p:sp>
      <p:sp>
        <p:nvSpPr>
          <p:cNvPr id="28" name="文本框 27"/>
          <p:cNvSpPr txBox="1"/>
          <p:nvPr/>
        </p:nvSpPr>
        <p:spPr>
          <a:xfrm>
            <a:off x="9064625" y="6369685"/>
            <a:ext cx="17075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Fruit infected</a:t>
            </a:r>
            <a:endParaRPr lang="zh-CN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169" name="图片 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26188" y="5200650"/>
            <a:ext cx="5865812" cy="16573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6" name="任意多边形 10"/>
          <p:cNvSpPr/>
          <p:nvPr/>
        </p:nvSpPr>
        <p:spPr>
          <a:xfrm rot="5400000">
            <a:off x="2011363" y="-1554162"/>
            <a:ext cx="914400" cy="4937125"/>
          </a:xfrm>
          <a:custGeom>
            <a:avLst/>
            <a:gdLst>
              <a:gd name="connsiteX0" fmla="*/ 0 w 990604"/>
              <a:gd name="connsiteY0" fmla="*/ 5956738 h 5956738"/>
              <a:gd name="connsiteX1" fmla="*/ 0 w 990604"/>
              <a:gd name="connsiteY1" fmla="*/ 317938 h 5956738"/>
              <a:gd name="connsiteX2" fmla="*/ 6 w 990604"/>
              <a:gd name="connsiteY2" fmla="*/ 317938 h 5956738"/>
              <a:gd name="connsiteX3" fmla="*/ 495305 w 990604"/>
              <a:gd name="connsiteY3" fmla="*/ 0 h 5956738"/>
              <a:gd name="connsiteX4" fmla="*/ 990604 w 990604"/>
              <a:gd name="connsiteY4" fmla="*/ 317938 h 5956738"/>
              <a:gd name="connsiteX5" fmla="*/ 990601 w 990604"/>
              <a:gd name="connsiteY5" fmla="*/ 317938 h 5956738"/>
              <a:gd name="connsiteX6" fmla="*/ 990601 w 990604"/>
              <a:gd name="connsiteY6" fmla="*/ 5956738 h 5956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0604" h="5956738">
                <a:moveTo>
                  <a:pt x="0" y="5956738"/>
                </a:moveTo>
                <a:lnTo>
                  <a:pt x="0" y="317938"/>
                </a:lnTo>
                <a:lnTo>
                  <a:pt x="6" y="317938"/>
                </a:lnTo>
                <a:lnTo>
                  <a:pt x="495305" y="0"/>
                </a:lnTo>
                <a:lnTo>
                  <a:pt x="990604" y="317938"/>
                </a:lnTo>
                <a:lnTo>
                  <a:pt x="990601" y="317938"/>
                </a:lnTo>
                <a:lnTo>
                  <a:pt x="990601" y="5956738"/>
                </a:lnTo>
                <a:close/>
              </a:path>
            </a:pathLst>
          </a:custGeom>
          <a:solidFill>
            <a:srgbClr val="4B64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7" name="椭圆 66"/>
          <p:cNvSpPr/>
          <p:nvPr/>
        </p:nvSpPr>
        <p:spPr>
          <a:xfrm>
            <a:off x="323850" y="247650"/>
            <a:ext cx="1333500" cy="1333500"/>
          </a:xfrm>
          <a:prstGeom prst="ellipse">
            <a:avLst/>
          </a:prstGeom>
          <a:solidFill>
            <a:schemeClr val="bg1"/>
          </a:solidFill>
          <a:ln w="38100">
            <a:solidFill>
              <a:srgbClr val="4B64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68" name="组合 67"/>
          <p:cNvGrpSpPr/>
          <p:nvPr/>
        </p:nvGrpSpPr>
        <p:grpSpPr>
          <a:xfrm>
            <a:off x="475624" y="571425"/>
            <a:ext cx="1029952" cy="685949"/>
            <a:chOff x="5302250" y="2903538"/>
            <a:chExt cx="1587500" cy="1057276"/>
          </a:xfrm>
          <a:solidFill>
            <a:srgbClr val="4B649F"/>
          </a:solidFill>
        </p:grpSpPr>
        <p:sp>
          <p:nvSpPr>
            <p:cNvPr id="69" name="Freeform 84"/>
            <p:cNvSpPr/>
            <p:nvPr/>
          </p:nvSpPr>
          <p:spPr bwMode="auto">
            <a:xfrm>
              <a:off x="5362575" y="3040063"/>
              <a:ext cx="706438" cy="614363"/>
            </a:xfrm>
            <a:custGeom>
              <a:avLst/>
              <a:gdLst>
                <a:gd name="T0" fmla="*/ 181 w 187"/>
                <a:gd name="T1" fmla="*/ 49 h 162"/>
                <a:gd name="T2" fmla="*/ 187 w 187"/>
                <a:gd name="T3" fmla="*/ 66 h 162"/>
                <a:gd name="T4" fmla="*/ 187 w 187"/>
                <a:gd name="T5" fmla="*/ 162 h 162"/>
                <a:gd name="T6" fmla="*/ 176 w 187"/>
                <a:gd name="T7" fmla="*/ 153 h 162"/>
                <a:gd name="T8" fmla="*/ 92 w 187"/>
                <a:gd name="T9" fmla="*/ 115 h 162"/>
                <a:gd name="T10" fmla="*/ 73 w 187"/>
                <a:gd name="T11" fmla="*/ 114 h 162"/>
                <a:gd name="T12" fmla="*/ 8 w 187"/>
                <a:gd name="T13" fmla="*/ 131 h 162"/>
                <a:gd name="T14" fmla="*/ 1 w 187"/>
                <a:gd name="T15" fmla="*/ 131 h 162"/>
                <a:gd name="T16" fmla="*/ 2 w 187"/>
                <a:gd name="T17" fmla="*/ 126 h 162"/>
                <a:gd name="T18" fmla="*/ 26 w 187"/>
                <a:gd name="T19" fmla="*/ 70 h 162"/>
                <a:gd name="T20" fmla="*/ 48 w 187"/>
                <a:gd name="T21" fmla="*/ 20 h 162"/>
                <a:gd name="T22" fmla="*/ 53 w 187"/>
                <a:gd name="T23" fmla="*/ 13 h 162"/>
                <a:gd name="T24" fmla="*/ 62 w 187"/>
                <a:gd name="T25" fmla="*/ 9 h 162"/>
                <a:gd name="T26" fmla="*/ 130 w 187"/>
                <a:gd name="T27" fmla="*/ 11 h 162"/>
                <a:gd name="T28" fmla="*/ 181 w 187"/>
                <a:gd name="T29" fmla="*/ 49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7" h="162">
                  <a:moveTo>
                    <a:pt x="181" y="49"/>
                  </a:moveTo>
                  <a:cubicBezTo>
                    <a:pt x="184" y="54"/>
                    <a:pt x="187" y="60"/>
                    <a:pt x="187" y="66"/>
                  </a:cubicBezTo>
                  <a:cubicBezTo>
                    <a:pt x="187" y="162"/>
                    <a:pt x="187" y="162"/>
                    <a:pt x="187" y="162"/>
                  </a:cubicBezTo>
                  <a:cubicBezTo>
                    <a:pt x="187" y="162"/>
                    <a:pt x="178" y="154"/>
                    <a:pt x="176" y="153"/>
                  </a:cubicBezTo>
                  <a:cubicBezTo>
                    <a:pt x="168" y="148"/>
                    <a:pt x="133" y="120"/>
                    <a:pt x="92" y="115"/>
                  </a:cubicBezTo>
                  <a:cubicBezTo>
                    <a:pt x="86" y="114"/>
                    <a:pt x="79" y="114"/>
                    <a:pt x="73" y="114"/>
                  </a:cubicBezTo>
                  <a:cubicBezTo>
                    <a:pt x="32" y="114"/>
                    <a:pt x="8" y="131"/>
                    <a:pt x="8" y="131"/>
                  </a:cubicBezTo>
                  <a:cubicBezTo>
                    <a:pt x="5" y="133"/>
                    <a:pt x="2" y="133"/>
                    <a:pt x="1" y="131"/>
                  </a:cubicBezTo>
                  <a:cubicBezTo>
                    <a:pt x="0" y="130"/>
                    <a:pt x="1" y="128"/>
                    <a:pt x="2" y="126"/>
                  </a:cubicBezTo>
                  <a:cubicBezTo>
                    <a:pt x="26" y="70"/>
                    <a:pt x="26" y="70"/>
                    <a:pt x="26" y="70"/>
                  </a:cubicBezTo>
                  <a:cubicBezTo>
                    <a:pt x="48" y="20"/>
                    <a:pt x="48" y="20"/>
                    <a:pt x="48" y="20"/>
                  </a:cubicBezTo>
                  <a:cubicBezTo>
                    <a:pt x="49" y="18"/>
                    <a:pt x="51" y="15"/>
                    <a:pt x="53" y="13"/>
                  </a:cubicBezTo>
                  <a:cubicBezTo>
                    <a:pt x="55" y="11"/>
                    <a:pt x="59" y="10"/>
                    <a:pt x="62" y="9"/>
                  </a:cubicBezTo>
                  <a:cubicBezTo>
                    <a:pt x="65" y="9"/>
                    <a:pt x="98" y="0"/>
                    <a:pt x="130" y="11"/>
                  </a:cubicBezTo>
                  <a:cubicBezTo>
                    <a:pt x="163" y="22"/>
                    <a:pt x="179" y="45"/>
                    <a:pt x="181" y="4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70" name="Freeform 85"/>
            <p:cNvSpPr/>
            <p:nvPr/>
          </p:nvSpPr>
          <p:spPr bwMode="auto">
            <a:xfrm>
              <a:off x="6115050" y="2903538"/>
              <a:ext cx="400050" cy="747713"/>
            </a:xfrm>
            <a:custGeom>
              <a:avLst/>
              <a:gdLst>
                <a:gd name="T0" fmla="*/ 44 w 106"/>
                <a:gd name="T1" fmla="*/ 119 h 197"/>
                <a:gd name="T2" fmla="*/ 3 w 106"/>
                <a:gd name="T3" fmla="*/ 187 h 197"/>
                <a:gd name="T4" fmla="*/ 0 w 106"/>
                <a:gd name="T5" fmla="*/ 197 h 197"/>
                <a:gd name="T6" fmla="*/ 0 w 106"/>
                <a:gd name="T7" fmla="*/ 83 h 197"/>
                <a:gd name="T8" fmla="*/ 1 w 106"/>
                <a:gd name="T9" fmla="*/ 64 h 197"/>
                <a:gd name="T10" fmla="*/ 16 w 106"/>
                <a:gd name="T11" fmla="*/ 29 h 197"/>
                <a:gd name="T12" fmla="*/ 49 w 106"/>
                <a:gd name="T13" fmla="*/ 1 h 197"/>
                <a:gd name="T14" fmla="*/ 54 w 106"/>
                <a:gd name="T15" fmla="*/ 0 h 197"/>
                <a:gd name="T16" fmla="*/ 64 w 106"/>
                <a:gd name="T17" fmla="*/ 6 h 197"/>
                <a:gd name="T18" fmla="*/ 85 w 106"/>
                <a:gd name="T19" fmla="*/ 42 h 197"/>
                <a:gd name="T20" fmla="*/ 86 w 106"/>
                <a:gd name="T21" fmla="*/ 42 h 197"/>
                <a:gd name="T22" fmla="*/ 104 w 106"/>
                <a:gd name="T23" fmla="*/ 74 h 197"/>
                <a:gd name="T24" fmla="*/ 105 w 106"/>
                <a:gd name="T25" fmla="*/ 82 h 197"/>
                <a:gd name="T26" fmla="*/ 99 w 106"/>
                <a:gd name="T27" fmla="*/ 87 h 197"/>
                <a:gd name="T28" fmla="*/ 44 w 106"/>
                <a:gd name="T29" fmla="*/ 119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6" h="197">
                  <a:moveTo>
                    <a:pt x="44" y="119"/>
                  </a:moveTo>
                  <a:cubicBezTo>
                    <a:pt x="25" y="137"/>
                    <a:pt x="12" y="156"/>
                    <a:pt x="3" y="187"/>
                  </a:cubicBezTo>
                  <a:cubicBezTo>
                    <a:pt x="0" y="197"/>
                    <a:pt x="0" y="197"/>
                    <a:pt x="0" y="197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77"/>
                    <a:pt x="0" y="69"/>
                    <a:pt x="1" y="64"/>
                  </a:cubicBezTo>
                  <a:cubicBezTo>
                    <a:pt x="1" y="63"/>
                    <a:pt x="3" y="47"/>
                    <a:pt x="16" y="29"/>
                  </a:cubicBezTo>
                  <a:cubicBezTo>
                    <a:pt x="30" y="11"/>
                    <a:pt x="48" y="1"/>
                    <a:pt x="49" y="1"/>
                  </a:cubicBezTo>
                  <a:cubicBezTo>
                    <a:pt x="51" y="0"/>
                    <a:pt x="52" y="0"/>
                    <a:pt x="54" y="0"/>
                  </a:cubicBezTo>
                  <a:cubicBezTo>
                    <a:pt x="58" y="0"/>
                    <a:pt x="62" y="2"/>
                    <a:pt x="64" y="6"/>
                  </a:cubicBezTo>
                  <a:cubicBezTo>
                    <a:pt x="85" y="42"/>
                    <a:pt x="85" y="42"/>
                    <a:pt x="85" y="42"/>
                  </a:cubicBezTo>
                  <a:cubicBezTo>
                    <a:pt x="86" y="42"/>
                    <a:pt x="86" y="42"/>
                    <a:pt x="86" y="42"/>
                  </a:cubicBezTo>
                  <a:cubicBezTo>
                    <a:pt x="104" y="74"/>
                    <a:pt x="104" y="74"/>
                    <a:pt x="104" y="74"/>
                  </a:cubicBezTo>
                  <a:cubicBezTo>
                    <a:pt x="106" y="76"/>
                    <a:pt x="106" y="79"/>
                    <a:pt x="105" y="82"/>
                  </a:cubicBezTo>
                  <a:cubicBezTo>
                    <a:pt x="104" y="84"/>
                    <a:pt x="102" y="86"/>
                    <a:pt x="99" y="87"/>
                  </a:cubicBezTo>
                  <a:cubicBezTo>
                    <a:pt x="99" y="87"/>
                    <a:pt x="66" y="99"/>
                    <a:pt x="44" y="11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71" name="Freeform 86"/>
            <p:cNvSpPr/>
            <p:nvPr/>
          </p:nvSpPr>
          <p:spPr bwMode="auto">
            <a:xfrm>
              <a:off x="6194425" y="3529013"/>
              <a:ext cx="642938" cy="160338"/>
            </a:xfrm>
            <a:custGeom>
              <a:avLst/>
              <a:gdLst>
                <a:gd name="T0" fmla="*/ 155 w 170"/>
                <a:gd name="T1" fmla="*/ 11 h 42"/>
                <a:gd name="T2" fmla="*/ 154 w 170"/>
                <a:gd name="T3" fmla="*/ 10 h 42"/>
                <a:gd name="T4" fmla="*/ 153 w 170"/>
                <a:gd name="T5" fmla="*/ 10 h 42"/>
                <a:gd name="T6" fmla="*/ 108 w 170"/>
                <a:gd name="T7" fmla="*/ 0 h 42"/>
                <a:gd name="T8" fmla="*/ 85 w 170"/>
                <a:gd name="T9" fmla="*/ 3 h 42"/>
                <a:gd name="T10" fmla="*/ 11 w 170"/>
                <a:gd name="T11" fmla="*/ 35 h 42"/>
                <a:gd name="T12" fmla="*/ 11 w 170"/>
                <a:gd name="T13" fmla="*/ 36 h 42"/>
                <a:gd name="T14" fmla="*/ 7 w 170"/>
                <a:gd name="T15" fmla="*/ 38 h 42"/>
                <a:gd name="T16" fmla="*/ 3 w 170"/>
                <a:gd name="T17" fmla="*/ 40 h 42"/>
                <a:gd name="T18" fmla="*/ 1 w 170"/>
                <a:gd name="T19" fmla="*/ 42 h 42"/>
                <a:gd name="T20" fmla="*/ 0 w 170"/>
                <a:gd name="T21" fmla="*/ 42 h 42"/>
                <a:gd name="T22" fmla="*/ 161 w 170"/>
                <a:gd name="T23" fmla="*/ 42 h 42"/>
                <a:gd name="T24" fmla="*/ 169 w 170"/>
                <a:gd name="T25" fmla="*/ 38 h 42"/>
                <a:gd name="T26" fmla="*/ 167 w 170"/>
                <a:gd name="T27" fmla="*/ 28 h 42"/>
                <a:gd name="T28" fmla="*/ 155 w 170"/>
                <a:gd name="T29" fmla="*/ 11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70" h="42">
                  <a:moveTo>
                    <a:pt x="155" y="11"/>
                  </a:moveTo>
                  <a:cubicBezTo>
                    <a:pt x="155" y="11"/>
                    <a:pt x="154" y="10"/>
                    <a:pt x="154" y="10"/>
                  </a:cubicBezTo>
                  <a:cubicBezTo>
                    <a:pt x="153" y="10"/>
                    <a:pt x="153" y="10"/>
                    <a:pt x="153" y="10"/>
                  </a:cubicBezTo>
                  <a:cubicBezTo>
                    <a:pt x="152" y="9"/>
                    <a:pt x="132" y="0"/>
                    <a:pt x="108" y="0"/>
                  </a:cubicBezTo>
                  <a:cubicBezTo>
                    <a:pt x="100" y="0"/>
                    <a:pt x="92" y="1"/>
                    <a:pt x="85" y="3"/>
                  </a:cubicBezTo>
                  <a:cubicBezTo>
                    <a:pt x="46" y="15"/>
                    <a:pt x="15" y="33"/>
                    <a:pt x="11" y="35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10" y="36"/>
                    <a:pt x="9" y="37"/>
                    <a:pt x="7" y="38"/>
                  </a:cubicBezTo>
                  <a:cubicBezTo>
                    <a:pt x="6" y="39"/>
                    <a:pt x="4" y="40"/>
                    <a:pt x="3" y="40"/>
                  </a:cubicBezTo>
                  <a:cubicBezTo>
                    <a:pt x="2" y="41"/>
                    <a:pt x="2" y="41"/>
                    <a:pt x="1" y="42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161" y="42"/>
                    <a:pt x="161" y="42"/>
                    <a:pt x="161" y="42"/>
                  </a:cubicBezTo>
                  <a:cubicBezTo>
                    <a:pt x="165" y="42"/>
                    <a:pt x="167" y="41"/>
                    <a:pt x="169" y="38"/>
                  </a:cubicBezTo>
                  <a:cubicBezTo>
                    <a:pt x="170" y="35"/>
                    <a:pt x="169" y="32"/>
                    <a:pt x="167" y="28"/>
                  </a:cubicBezTo>
                  <a:cubicBezTo>
                    <a:pt x="167" y="28"/>
                    <a:pt x="162" y="20"/>
                    <a:pt x="155" y="1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72" name="Freeform 87"/>
            <p:cNvSpPr/>
            <p:nvPr/>
          </p:nvSpPr>
          <p:spPr bwMode="auto">
            <a:xfrm>
              <a:off x="5335588" y="3771901"/>
              <a:ext cx="1520825" cy="155575"/>
            </a:xfrm>
            <a:custGeom>
              <a:avLst/>
              <a:gdLst>
                <a:gd name="T0" fmla="*/ 402 w 402"/>
                <a:gd name="T1" fmla="*/ 24 h 41"/>
                <a:gd name="T2" fmla="*/ 385 w 402"/>
                <a:gd name="T3" fmla="*/ 41 h 41"/>
                <a:gd name="T4" fmla="*/ 382 w 402"/>
                <a:gd name="T5" fmla="*/ 41 h 41"/>
                <a:gd name="T6" fmla="*/ 232 w 402"/>
                <a:gd name="T7" fmla="*/ 28 h 41"/>
                <a:gd name="T8" fmla="*/ 217 w 402"/>
                <a:gd name="T9" fmla="*/ 34 h 41"/>
                <a:gd name="T10" fmla="*/ 216 w 402"/>
                <a:gd name="T11" fmla="*/ 35 h 41"/>
                <a:gd name="T12" fmla="*/ 201 w 402"/>
                <a:gd name="T13" fmla="*/ 40 h 41"/>
                <a:gd name="T14" fmla="*/ 201 w 402"/>
                <a:gd name="T15" fmla="*/ 40 h 41"/>
                <a:gd name="T16" fmla="*/ 186 w 402"/>
                <a:gd name="T17" fmla="*/ 35 h 41"/>
                <a:gd name="T18" fmla="*/ 185 w 402"/>
                <a:gd name="T19" fmla="*/ 34 h 41"/>
                <a:gd name="T20" fmla="*/ 170 w 402"/>
                <a:gd name="T21" fmla="*/ 28 h 41"/>
                <a:gd name="T22" fmla="*/ 20 w 402"/>
                <a:gd name="T23" fmla="*/ 41 h 41"/>
                <a:gd name="T24" fmla="*/ 17 w 402"/>
                <a:gd name="T25" fmla="*/ 41 h 41"/>
                <a:gd name="T26" fmla="*/ 0 w 402"/>
                <a:gd name="T27" fmla="*/ 24 h 41"/>
                <a:gd name="T28" fmla="*/ 16 w 402"/>
                <a:gd name="T29" fmla="*/ 7 h 41"/>
                <a:gd name="T30" fmla="*/ 17 w 402"/>
                <a:gd name="T31" fmla="*/ 7 h 41"/>
                <a:gd name="T32" fmla="*/ 164 w 402"/>
                <a:gd name="T33" fmla="*/ 0 h 41"/>
                <a:gd name="T34" fmla="*/ 177 w 402"/>
                <a:gd name="T35" fmla="*/ 6 h 41"/>
                <a:gd name="T36" fmla="*/ 182 w 402"/>
                <a:gd name="T37" fmla="*/ 6 h 41"/>
                <a:gd name="T38" fmla="*/ 194 w 402"/>
                <a:gd name="T39" fmla="*/ 0 h 41"/>
                <a:gd name="T40" fmla="*/ 208 w 402"/>
                <a:gd name="T41" fmla="*/ 0 h 41"/>
                <a:gd name="T42" fmla="*/ 220 w 402"/>
                <a:gd name="T43" fmla="*/ 6 h 41"/>
                <a:gd name="T44" fmla="*/ 225 w 402"/>
                <a:gd name="T45" fmla="*/ 6 h 41"/>
                <a:gd name="T46" fmla="*/ 238 w 402"/>
                <a:gd name="T47" fmla="*/ 0 h 41"/>
                <a:gd name="T48" fmla="*/ 385 w 402"/>
                <a:gd name="T49" fmla="*/ 7 h 41"/>
                <a:gd name="T50" fmla="*/ 386 w 402"/>
                <a:gd name="T51" fmla="*/ 7 h 41"/>
                <a:gd name="T52" fmla="*/ 402 w 402"/>
                <a:gd name="T53" fmla="*/ 2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02" h="41">
                  <a:moveTo>
                    <a:pt x="402" y="24"/>
                  </a:moveTo>
                  <a:cubicBezTo>
                    <a:pt x="402" y="33"/>
                    <a:pt x="394" y="41"/>
                    <a:pt x="385" y="41"/>
                  </a:cubicBezTo>
                  <a:cubicBezTo>
                    <a:pt x="384" y="41"/>
                    <a:pt x="383" y="41"/>
                    <a:pt x="382" y="41"/>
                  </a:cubicBezTo>
                  <a:cubicBezTo>
                    <a:pt x="232" y="28"/>
                    <a:pt x="232" y="28"/>
                    <a:pt x="232" y="28"/>
                  </a:cubicBezTo>
                  <a:cubicBezTo>
                    <a:pt x="227" y="28"/>
                    <a:pt x="220" y="31"/>
                    <a:pt x="217" y="34"/>
                  </a:cubicBezTo>
                  <a:cubicBezTo>
                    <a:pt x="217" y="34"/>
                    <a:pt x="217" y="34"/>
                    <a:pt x="216" y="35"/>
                  </a:cubicBezTo>
                  <a:cubicBezTo>
                    <a:pt x="214" y="38"/>
                    <a:pt x="208" y="40"/>
                    <a:pt x="201" y="40"/>
                  </a:cubicBezTo>
                  <a:cubicBezTo>
                    <a:pt x="201" y="40"/>
                    <a:pt x="201" y="40"/>
                    <a:pt x="201" y="40"/>
                  </a:cubicBezTo>
                  <a:cubicBezTo>
                    <a:pt x="194" y="40"/>
                    <a:pt x="188" y="38"/>
                    <a:pt x="186" y="35"/>
                  </a:cubicBezTo>
                  <a:cubicBezTo>
                    <a:pt x="185" y="34"/>
                    <a:pt x="185" y="34"/>
                    <a:pt x="185" y="34"/>
                  </a:cubicBezTo>
                  <a:cubicBezTo>
                    <a:pt x="182" y="31"/>
                    <a:pt x="175" y="28"/>
                    <a:pt x="170" y="28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19" y="41"/>
                    <a:pt x="18" y="41"/>
                    <a:pt x="17" y="41"/>
                  </a:cubicBezTo>
                  <a:cubicBezTo>
                    <a:pt x="8" y="41"/>
                    <a:pt x="0" y="33"/>
                    <a:pt x="0" y="24"/>
                  </a:cubicBezTo>
                  <a:cubicBezTo>
                    <a:pt x="0" y="15"/>
                    <a:pt x="7" y="8"/>
                    <a:pt x="16" y="7"/>
                  </a:cubicBezTo>
                  <a:cubicBezTo>
                    <a:pt x="16" y="7"/>
                    <a:pt x="16" y="7"/>
                    <a:pt x="17" y="7"/>
                  </a:cubicBezTo>
                  <a:cubicBezTo>
                    <a:pt x="164" y="0"/>
                    <a:pt x="164" y="0"/>
                    <a:pt x="164" y="0"/>
                  </a:cubicBezTo>
                  <a:cubicBezTo>
                    <a:pt x="169" y="0"/>
                    <a:pt x="175" y="2"/>
                    <a:pt x="177" y="6"/>
                  </a:cubicBezTo>
                  <a:cubicBezTo>
                    <a:pt x="178" y="10"/>
                    <a:pt x="181" y="10"/>
                    <a:pt x="182" y="6"/>
                  </a:cubicBezTo>
                  <a:cubicBezTo>
                    <a:pt x="183" y="2"/>
                    <a:pt x="189" y="0"/>
                    <a:pt x="194" y="0"/>
                  </a:cubicBezTo>
                  <a:cubicBezTo>
                    <a:pt x="208" y="0"/>
                    <a:pt x="208" y="0"/>
                    <a:pt x="208" y="0"/>
                  </a:cubicBezTo>
                  <a:cubicBezTo>
                    <a:pt x="213" y="0"/>
                    <a:pt x="219" y="2"/>
                    <a:pt x="220" y="6"/>
                  </a:cubicBezTo>
                  <a:cubicBezTo>
                    <a:pt x="221" y="10"/>
                    <a:pt x="224" y="10"/>
                    <a:pt x="225" y="6"/>
                  </a:cubicBezTo>
                  <a:cubicBezTo>
                    <a:pt x="227" y="2"/>
                    <a:pt x="233" y="0"/>
                    <a:pt x="238" y="0"/>
                  </a:cubicBezTo>
                  <a:cubicBezTo>
                    <a:pt x="385" y="7"/>
                    <a:pt x="385" y="7"/>
                    <a:pt x="385" y="7"/>
                  </a:cubicBezTo>
                  <a:cubicBezTo>
                    <a:pt x="386" y="7"/>
                    <a:pt x="386" y="7"/>
                    <a:pt x="386" y="7"/>
                  </a:cubicBezTo>
                  <a:cubicBezTo>
                    <a:pt x="395" y="8"/>
                    <a:pt x="402" y="15"/>
                    <a:pt x="402" y="2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73" name="Freeform 88"/>
            <p:cNvSpPr>
              <a:spLocks noEditPoints="1"/>
            </p:cNvSpPr>
            <p:nvPr/>
          </p:nvSpPr>
          <p:spPr bwMode="auto">
            <a:xfrm>
              <a:off x="5302250" y="3733801"/>
              <a:ext cx="1587500" cy="227013"/>
            </a:xfrm>
            <a:custGeom>
              <a:avLst/>
              <a:gdLst>
                <a:gd name="T0" fmla="*/ 394 w 420"/>
                <a:gd name="T1" fmla="*/ 60 h 60"/>
                <a:gd name="T2" fmla="*/ 394 w 420"/>
                <a:gd name="T3" fmla="*/ 60 h 60"/>
                <a:gd name="T4" fmla="*/ 391 w 420"/>
                <a:gd name="T5" fmla="*/ 60 h 60"/>
                <a:gd name="T6" fmla="*/ 390 w 420"/>
                <a:gd name="T7" fmla="*/ 60 h 60"/>
                <a:gd name="T8" fmla="*/ 240 w 420"/>
                <a:gd name="T9" fmla="*/ 47 h 60"/>
                <a:gd name="T10" fmla="*/ 240 w 420"/>
                <a:gd name="T11" fmla="*/ 47 h 60"/>
                <a:gd name="T12" fmla="*/ 235 w 420"/>
                <a:gd name="T13" fmla="*/ 49 h 60"/>
                <a:gd name="T14" fmla="*/ 235 w 420"/>
                <a:gd name="T15" fmla="*/ 52 h 60"/>
                <a:gd name="T16" fmla="*/ 230 w 420"/>
                <a:gd name="T17" fmla="*/ 53 h 60"/>
                <a:gd name="T18" fmla="*/ 210 w 420"/>
                <a:gd name="T19" fmla="*/ 59 h 60"/>
                <a:gd name="T20" fmla="*/ 210 w 420"/>
                <a:gd name="T21" fmla="*/ 59 h 60"/>
                <a:gd name="T22" fmla="*/ 190 w 420"/>
                <a:gd name="T23" fmla="*/ 53 h 60"/>
                <a:gd name="T24" fmla="*/ 186 w 420"/>
                <a:gd name="T25" fmla="*/ 52 h 60"/>
                <a:gd name="T26" fmla="*/ 185 w 420"/>
                <a:gd name="T27" fmla="*/ 49 h 60"/>
                <a:gd name="T28" fmla="*/ 180 w 420"/>
                <a:gd name="T29" fmla="*/ 47 h 60"/>
                <a:gd name="T30" fmla="*/ 29 w 420"/>
                <a:gd name="T31" fmla="*/ 60 h 60"/>
                <a:gd name="T32" fmla="*/ 26 w 420"/>
                <a:gd name="T33" fmla="*/ 60 h 60"/>
                <a:gd name="T34" fmla="*/ 0 w 420"/>
                <a:gd name="T35" fmla="*/ 34 h 60"/>
                <a:gd name="T36" fmla="*/ 25 w 420"/>
                <a:gd name="T37" fmla="*/ 8 h 60"/>
                <a:gd name="T38" fmla="*/ 25 w 420"/>
                <a:gd name="T39" fmla="*/ 8 h 60"/>
                <a:gd name="T40" fmla="*/ 173 w 420"/>
                <a:gd name="T41" fmla="*/ 1 h 60"/>
                <a:gd name="T42" fmla="*/ 188 w 420"/>
                <a:gd name="T43" fmla="*/ 5 h 60"/>
                <a:gd name="T44" fmla="*/ 203 w 420"/>
                <a:gd name="T45" fmla="*/ 0 h 60"/>
                <a:gd name="T46" fmla="*/ 217 w 420"/>
                <a:gd name="T47" fmla="*/ 0 h 60"/>
                <a:gd name="T48" fmla="*/ 232 w 420"/>
                <a:gd name="T49" fmla="*/ 5 h 60"/>
                <a:gd name="T50" fmla="*/ 247 w 420"/>
                <a:gd name="T51" fmla="*/ 1 h 60"/>
                <a:gd name="T52" fmla="*/ 395 w 420"/>
                <a:gd name="T53" fmla="*/ 8 h 60"/>
                <a:gd name="T54" fmla="*/ 420 w 420"/>
                <a:gd name="T55" fmla="*/ 34 h 60"/>
                <a:gd name="T56" fmla="*/ 394 w 420"/>
                <a:gd name="T57" fmla="*/ 60 h 60"/>
                <a:gd name="T58" fmla="*/ 26 w 420"/>
                <a:gd name="T59" fmla="*/ 26 h 60"/>
                <a:gd name="T60" fmla="*/ 18 w 420"/>
                <a:gd name="T61" fmla="*/ 34 h 60"/>
                <a:gd name="T62" fmla="*/ 26 w 420"/>
                <a:gd name="T63" fmla="*/ 42 h 60"/>
                <a:gd name="T64" fmla="*/ 26 w 420"/>
                <a:gd name="T65" fmla="*/ 42 h 60"/>
                <a:gd name="T66" fmla="*/ 28 w 420"/>
                <a:gd name="T67" fmla="*/ 42 h 60"/>
                <a:gd name="T68" fmla="*/ 178 w 420"/>
                <a:gd name="T69" fmla="*/ 29 h 60"/>
                <a:gd name="T70" fmla="*/ 180 w 420"/>
                <a:gd name="T71" fmla="*/ 29 h 60"/>
                <a:gd name="T72" fmla="*/ 199 w 420"/>
                <a:gd name="T73" fmla="*/ 36 h 60"/>
                <a:gd name="T74" fmla="*/ 200 w 420"/>
                <a:gd name="T75" fmla="*/ 36 h 60"/>
                <a:gd name="T76" fmla="*/ 202 w 420"/>
                <a:gd name="T77" fmla="*/ 39 h 60"/>
                <a:gd name="T78" fmla="*/ 210 w 420"/>
                <a:gd name="T79" fmla="*/ 41 h 60"/>
                <a:gd name="T80" fmla="*/ 210 w 420"/>
                <a:gd name="T81" fmla="*/ 41 h 60"/>
                <a:gd name="T82" fmla="*/ 218 w 420"/>
                <a:gd name="T83" fmla="*/ 39 h 60"/>
                <a:gd name="T84" fmla="*/ 220 w 420"/>
                <a:gd name="T85" fmla="*/ 36 h 60"/>
                <a:gd name="T86" fmla="*/ 221 w 420"/>
                <a:gd name="T87" fmla="*/ 36 h 60"/>
                <a:gd name="T88" fmla="*/ 242 w 420"/>
                <a:gd name="T89" fmla="*/ 29 h 60"/>
                <a:gd name="T90" fmla="*/ 392 w 420"/>
                <a:gd name="T91" fmla="*/ 42 h 60"/>
                <a:gd name="T92" fmla="*/ 394 w 420"/>
                <a:gd name="T93" fmla="*/ 42 h 60"/>
                <a:gd name="T94" fmla="*/ 402 w 420"/>
                <a:gd name="T95" fmla="*/ 34 h 60"/>
                <a:gd name="T96" fmla="*/ 395 w 420"/>
                <a:gd name="T97" fmla="*/ 26 h 60"/>
                <a:gd name="T98" fmla="*/ 394 w 420"/>
                <a:gd name="T99" fmla="*/ 26 h 60"/>
                <a:gd name="T100" fmla="*/ 246 w 420"/>
                <a:gd name="T101" fmla="*/ 19 h 60"/>
                <a:gd name="T102" fmla="*/ 246 w 420"/>
                <a:gd name="T103" fmla="*/ 19 h 60"/>
                <a:gd name="T104" fmla="*/ 242 w 420"/>
                <a:gd name="T105" fmla="*/ 20 h 60"/>
                <a:gd name="T106" fmla="*/ 231 w 420"/>
                <a:gd name="T107" fmla="*/ 28 h 60"/>
                <a:gd name="T108" fmla="*/ 221 w 420"/>
                <a:gd name="T109" fmla="*/ 20 h 60"/>
                <a:gd name="T110" fmla="*/ 217 w 420"/>
                <a:gd name="T111" fmla="*/ 19 h 60"/>
                <a:gd name="T112" fmla="*/ 203 w 420"/>
                <a:gd name="T113" fmla="*/ 19 h 60"/>
                <a:gd name="T114" fmla="*/ 199 w 420"/>
                <a:gd name="T115" fmla="*/ 20 h 60"/>
                <a:gd name="T116" fmla="*/ 189 w 420"/>
                <a:gd name="T117" fmla="*/ 28 h 60"/>
                <a:gd name="T118" fmla="*/ 178 w 420"/>
                <a:gd name="T119" fmla="*/ 20 h 60"/>
                <a:gd name="T120" fmla="*/ 174 w 420"/>
                <a:gd name="T121" fmla="*/ 19 h 60"/>
                <a:gd name="T122" fmla="*/ 26 w 420"/>
                <a:gd name="T123" fmla="*/ 26 h 60"/>
                <a:gd name="T124" fmla="*/ 26 w 420"/>
                <a:gd name="T125" fmla="*/ 26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20" h="60">
                  <a:moveTo>
                    <a:pt x="394" y="60"/>
                  </a:moveTo>
                  <a:cubicBezTo>
                    <a:pt x="394" y="60"/>
                    <a:pt x="394" y="60"/>
                    <a:pt x="394" y="60"/>
                  </a:cubicBezTo>
                  <a:cubicBezTo>
                    <a:pt x="393" y="60"/>
                    <a:pt x="392" y="60"/>
                    <a:pt x="391" y="60"/>
                  </a:cubicBezTo>
                  <a:cubicBezTo>
                    <a:pt x="390" y="60"/>
                    <a:pt x="390" y="60"/>
                    <a:pt x="390" y="60"/>
                  </a:cubicBezTo>
                  <a:cubicBezTo>
                    <a:pt x="240" y="47"/>
                    <a:pt x="240" y="47"/>
                    <a:pt x="240" y="47"/>
                  </a:cubicBezTo>
                  <a:cubicBezTo>
                    <a:pt x="240" y="47"/>
                    <a:pt x="240" y="47"/>
                    <a:pt x="240" y="47"/>
                  </a:cubicBezTo>
                  <a:cubicBezTo>
                    <a:pt x="238" y="47"/>
                    <a:pt x="236" y="48"/>
                    <a:pt x="235" y="49"/>
                  </a:cubicBezTo>
                  <a:cubicBezTo>
                    <a:pt x="235" y="52"/>
                    <a:pt x="235" y="52"/>
                    <a:pt x="235" y="52"/>
                  </a:cubicBezTo>
                  <a:cubicBezTo>
                    <a:pt x="230" y="53"/>
                    <a:pt x="230" y="53"/>
                    <a:pt x="230" y="53"/>
                  </a:cubicBezTo>
                  <a:cubicBezTo>
                    <a:pt x="225" y="57"/>
                    <a:pt x="218" y="59"/>
                    <a:pt x="210" y="59"/>
                  </a:cubicBezTo>
                  <a:cubicBezTo>
                    <a:pt x="210" y="59"/>
                    <a:pt x="210" y="59"/>
                    <a:pt x="210" y="59"/>
                  </a:cubicBezTo>
                  <a:cubicBezTo>
                    <a:pt x="202" y="59"/>
                    <a:pt x="195" y="57"/>
                    <a:pt x="190" y="53"/>
                  </a:cubicBezTo>
                  <a:cubicBezTo>
                    <a:pt x="186" y="52"/>
                    <a:pt x="186" y="52"/>
                    <a:pt x="186" y="52"/>
                  </a:cubicBezTo>
                  <a:cubicBezTo>
                    <a:pt x="185" y="49"/>
                    <a:pt x="185" y="49"/>
                    <a:pt x="185" y="49"/>
                  </a:cubicBezTo>
                  <a:cubicBezTo>
                    <a:pt x="184" y="48"/>
                    <a:pt x="182" y="47"/>
                    <a:pt x="180" y="47"/>
                  </a:cubicBezTo>
                  <a:cubicBezTo>
                    <a:pt x="29" y="60"/>
                    <a:pt x="29" y="60"/>
                    <a:pt x="29" y="60"/>
                  </a:cubicBezTo>
                  <a:cubicBezTo>
                    <a:pt x="28" y="60"/>
                    <a:pt x="27" y="60"/>
                    <a:pt x="26" y="60"/>
                  </a:cubicBezTo>
                  <a:cubicBezTo>
                    <a:pt x="12" y="60"/>
                    <a:pt x="0" y="48"/>
                    <a:pt x="0" y="34"/>
                  </a:cubicBezTo>
                  <a:cubicBezTo>
                    <a:pt x="0" y="20"/>
                    <a:pt x="11" y="9"/>
                    <a:pt x="25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173" y="1"/>
                    <a:pt x="173" y="1"/>
                    <a:pt x="173" y="1"/>
                  </a:cubicBezTo>
                  <a:cubicBezTo>
                    <a:pt x="178" y="1"/>
                    <a:pt x="184" y="2"/>
                    <a:pt x="188" y="5"/>
                  </a:cubicBezTo>
                  <a:cubicBezTo>
                    <a:pt x="192" y="2"/>
                    <a:pt x="197" y="0"/>
                    <a:pt x="203" y="0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23" y="0"/>
                    <a:pt x="228" y="2"/>
                    <a:pt x="232" y="5"/>
                  </a:cubicBezTo>
                  <a:cubicBezTo>
                    <a:pt x="236" y="2"/>
                    <a:pt x="242" y="1"/>
                    <a:pt x="247" y="1"/>
                  </a:cubicBezTo>
                  <a:cubicBezTo>
                    <a:pt x="395" y="8"/>
                    <a:pt x="395" y="8"/>
                    <a:pt x="395" y="8"/>
                  </a:cubicBezTo>
                  <a:cubicBezTo>
                    <a:pt x="409" y="9"/>
                    <a:pt x="420" y="20"/>
                    <a:pt x="420" y="34"/>
                  </a:cubicBezTo>
                  <a:cubicBezTo>
                    <a:pt x="420" y="48"/>
                    <a:pt x="408" y="60"/>
                    <a:pt x="394" y="60"/>
                  </a:cubicBezTo>
                  <a:close/>
                  <a:moveTo>
                    <a:pt x="26" y="26"/>
                  </a:moveTo>
                  <a:cubicBezTo>
                    <a:pt x="21" y="26"/>
                    <a:pt x="18" y="30"/>
                    <a:pt x="18" y="34"/>
                  </a:cubicBezTo>
                  <a:cubicBezTo>
                    <a:pt x="18" y="38"/>
                    <a:pt x="22" y="42"/>
                    <a:pt x="26" y="42"/>
                  </a:cubicBezTo>
                  <a:cubicBezTo>
                    <a:pt x="26" y="42"/>
                    <a:pt x="26" y="42"/>
                    <a:pt x="26" y="42"/>
                  </a:cubicBezTo>
                  <a:cubicBezTo>
                    <a:pt x="27" y="42"/>
                    <a:pt x="28" y="42"/>
                    <a:pt x="28" y="42"/>
                  </a:cubicBezTo>
                  <a:cubicBezTo>
                    <a:pt x="178" y="29"/>
                    <a:pt x="178" y="29"/>
                    <a:pt x="178" y="29"/>
                  </a:cubicBezTo>
                  <a:cubicBezTo>
                    <a:pt x="179" y="29"/>
                    <a:pt x="179" y="29"/>
                    <a:pt x="180" y="29"/>
                  </a:cubicBezTo>
                  <a:cubicBezTo>
                    <a:pt x="187" y="29"/>
                    <a:pt x="194" y="32"/>
                    <a:pt x="199" y="36"/>
                  </a:cubicBezTo>
                  <a:cubicBezTo>
                    <a:pt x="200" y="36"/>
                    <a:pt x="200" y="36"/>
                    <a:pt x="200" y="36"/>
                  </a:cubicBezTo>
                  <a:cubicBezTo>
                    <a:pt x="202" y="39"/>
                    <a:pt x="202" y="39"/>
                    <a:pt x="202" y="39"/>
                  </a:cubicBezTo>
                  <a:cubicBezTo>
                    <a:pt x="202" y="40"/>
                    <a:pt x="205" y="41"/>
                    <a:pt x="210" y="41"/>
                  </a:cubicBezTo>
                  <a:cubicBezTo>
                    <a:pt x="210" y="41"/>
                    <a:pt x="210" y="41"/>
                    <a:pt x="210" y="41"/>
                  </a:cubicBezTo>
                  <a:cubicBezTo>
                    <a:pt x="215" y="41"/>
                    <a:pt x="218" y="40"/>
                    <a:pt x="218" y="39"/>
                  </a:cubicBezTo>
                  <a:cubicBezTo>
                    <a:pt x="220" y="36"/>
                    <a:pt x="220" y="36"/>
                    <a:pt x="220" y="36"/>
                  </a:cubicBezTo>
                  <a:cubicBezTo>
                    <a:pt x="221" y="36"/>
                    <a:pt x="221" y="36"/>
                    <a:pt x="221" y="36"/>
                  </a:cubicBezTo>
                  <a:cubicBezTo>
                    <a:pt x="227" y="32"/>
                    <a:pt x="235" y="29"/>
                    <a:pt x="242" y="29"/>
                  </a:cubicBezTo>
                  <a:cubicBezTo>
                    <a:pt x="392" y="42"/>
                    <a:pt x="392" y="42"/>
                    <a:pt x="392" y="42"/>
                  </a:cubicBezTo>
                  <a:cubicBezTo>
                    <a:pt x="392" y="42"/>
                    <a:pt x="393" y="42"/>
                    <a:pt x="394" y="42"/>
                  </a:cubicBezTo>
                  <a:cubicBezTo>
                    <a:pt x="398" y="42"/>
                    <a:pt x="402" y="38"/>
                    <a:pt x="402" y="34"/>
                  </a:cubicBezTo>
                  <a:cubicBezTo>
                    <a:pt x="402" y="30"/>
                    <a:pt x="399" y="26"/>
                    <a:pt x="395" y="26"/>
                  </a:cubicBezTo>
                  <a:cubicBezTo>
                    <a:pt x="394" y="26"/>
                    <a:pt x="394" y="26"/>
                    <a:pt x="394" y="26"/>
                  </a:cubicBezTo>
                  <a:cubicBezTo>
                    <a:pt x="246" y="19"/>
                    <a:pt x="246" y="19"/>
                    <a:pt x="246" y="19"/>
                  </a:cubicBezTo>
                  <a:cubicBezTo>
                    <a:pt x="246" y="19"/>
                    <a:pt x="246" y="19"/>
                    <a:pt x="246" y="19"/>
                  </a:cubicBezTo>
                  <a:cubicBezTo>
                    <a:pt x="244" y="19"/>
                    <a:pt x="243" y="20"/>
                    <a:pt x="242" y="20"/>
                  </a:cubicBezTo>
                  <a:cubicBezTo>
                    <a:pt x="239" y="27"/>
                    <a:pt x="234" y="28"/>
                    <a:pt x="231" y="28"/>
                  </a:cubicBezTo>
                  <a:cubicBezTo>
                    <a:pt x="227" y="28"/>
                    <a:pt x="223" y="25"/>
                    <a:pt x="221" y="20"/>
                  </a:cubicBezTo>
                  <a:cubicBezTo>
                    <a:pt x="220" y="19"/>
                    <a:pt x="219" y="19"/>
                    <a:pt x="217" y="19"/>
                  </a:cubicBezTo>
                  <a:cubicBezTo>
                    <a:pt x="203" y="19"/>
                    <a:pt x="203" y="19"/>
                    <a:pt x="203" y="19"/>
                  </a:cubicBezTo>
                  <a:cubicBezTo>
                    <a:pt x="201" y="19"/>
                    <a:pt x="200" y="19"/>
                    <a:pt x="199" y="20"/>
                  </a:cubicBezTo>
                  <a:cubicBezTo>
                    <a:pt x="197" y="25"/>
                    <a:pt x="193" y="28"/>
                    <a:pt x="189" y="28"/>
                  </a:cubicBezTo>
                  <a:cubicBezTo>
                    <a:pt x="186" y="28"/>
                    <a:pt x="181" y="27"/>
                    <a:pt x="178" y="20"/>
                  </a:cubicBezTo>
                  <a:cubicBezTo>
                    <a:pt x="177" y="20"/>
                    <a:pt x="176" y="19"/>
                    <a:pt x="174" y="19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6" y="26"/>
                    <a:pt x="26" y="26"/>
                    <a:pt x="26" y="2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74" name="Freeform 89"/>
            <p:cNvSpPr/>
            <p:nvPr/>
          </p:nvSpPr>
          <p:spPr bwMode="auto">
            <a:xfrm>
              <a:off x="5354638" y="3525838"/>
              <a:ext cx="669925" cy="163513"/>
            </a:xfrm>
            <a:custGeom>
              <a:avLst/>
              <a:gdLst>
                <a:gd name="T0" fmla="*/ 169 w 177"/>
                <a:gd name="T1" fmla="*/ 37 h 43"/>
                <a:gd name="T2" fmla="*/ 168 w 177"/>
                <a:gd name="T3" fmla="*/ 36 h 43"/>
                <a:gd name="T4" fmla="*/ 92 w 177"/>
                <a:gd name="T5" fmla="*/ 1 h 43"/>
                <a:gd name="T6" fmla="*/ 75 w 177"/>
                <a:gd name="T7" fmla="*/ 0 h 43"/>
                <a:gd name="T8" fmla="*/ 18 w 177"/>
                <a:gd name="T9" fmla="*/ 15 h 43"/>
                <a:gd name="T10" fmla="*/ 3 w 177"/>
                <a:gd name="T11" fmla="*/ 29 h 43"/>
                <a:gd name="T12" fmla="*/ 1 w 177"/>
                <a:gd name="T13" fmla="*/ 39 h 43"/>
                <a:gd name="T14" fmla="*/ 9 w 177"/>
                <a:gd name="T15" fmla="*/ 43 h 43"/>
                <a:gd name="T16" fmla="*/ 177 w 177"/>
                <a:gd name="T17" fmla="*/ 43 h 43"/>
                <a:gd name="T18" fmla="*/ 169 w 177"/>
                <a:gd name="T19" fmla="*/ 37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7" h="43">
                  <a:moveTo>
                    <a:pt x="169" y="37"/>
                  </a:moveTo>
                  <a:cubicBezTo>
                    <a:pt x="168" y="36"/>
                    <a:pt x="168" y="36"/>
                    <a:pt x="168" y="36"/>
                  </a:cubicBezTo>
                  <a:cubicBezTo>
                    <a:pt x="141" y="16"/>
                    <a:pt x="115" y="5"/>
                    <a:pt x="92" y="1"/>
                  </a:cubicBezTo>
                  <a:cubicBezTo>
                    <a:pt x="87" y="1"/>
                    <a:pt x="81" y="0"/>
                    <a:pt x="75" y="0"/>
                  </a:cubicBezTo>
                  <a:cubicBezTo>
                    <a:pt x="40" y="0"/>
                    <a:pt x="18" y="15"/>
                    <a:pt x="18" y="15"/>
                  </a:cubicBezTo>
                  <a:cubicBezTo>
                    <a:pt x="16" y="16"/>
                    <a:pt x="6" y="23"/>
                    <a:pt x="3" y="29"/>
                  </a:cubicBezTo>
                  <a:cubicBezTo>
                    <a:pt x="1" y="33"/>
                    <a:pt x="0" y="36"/>
                    <a:pt x="1" y="39"/>
                  </a:cubicBezTo>
                  <a:cubicBezTo>
                    <a:pt x="3" y="42"/>
                    <a:pt x="5" y="43"/>
                    <a:pt x="9" y="43"/>
                  </a:cubicBezTo>
                  <a:cubicBezTo>
                    <a:pt x="177" y="43"/>
                    <a:pt x="177" y="43"/>
                    <a:pt x="177" y="43"/>
                  </a:cubicBezTo>
                  <a:cubicBezTo>
                    <a:pt x="174" y="40"/>
                    <a:pt x="170" y="37"/>
                    <a:pt x="169" y="3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75" name="Freeform 90"/>
            <p:cNvSpPr/>
            <p:nvPr/>
          </p:nvSpPr>
          <p:spPr bwMode="auto">
            <a:xfrm>
              <a:off x="6175375" y="3063876"/>
              <a:ext cx="654050" cy="571500"/>
            </a:xfrm>
            <a:custGeom>
              <a:avLst/>
              <a:gdLst>
                <a:gd name="T0" fmla="*/ 171 w 173"/>
                <a:gd name="T1" fmla="*/ 114 h 151"/>
                <a:gd name="T2" fmla="*/ 157 w 173"/>
                <a:gd name="T3" fmla="*/ 87 h 151"/>
                <a:gd name="T4" fmla="*/ 157 w 173"/>
                <a:gd name="T5" fmla="*/ 86 h 151"/>
                <a:gd name="T6" fmla="*/ 123 w 173"/>
                <a:gd name="T7" fmla="*/ 21 h 151"/>
                <a:gd name="T8" fmla="*/ 116 w 173"/>
                <a:gd name="T9" fmla="*/ 8 h 151"/>
                <a:gd name="T10" fmla="*/ 115 w 173"/>
                <a:gd name="T11" fmla="*/ 7 h 151"/>
                <a:gd name="T12" fmla="*/ 87 w 173"/>
                <a:gd name="T13" fmla="*/ 0 h 151"/>
                <a:gd name="T14" fmla="*/ 101 w 173"/>
                <a:gd name="T15" fmla="*/ 24 h 151"/>
                <a:gd name="T16" fmla="*/ 103 w 173"/>
                <a:gd name="T17" fmla="*/ 45 h 151"/>
                <a:gd name="T18" fmla="*/ 88 w 173"/>
                <a:gd name="T19" fmla="*/ 59 h 151"/>
                <a:gd name="T20" fmla="*/ 38 w 173"/>
                <a:gd name="T21" fmla="*/ 87 h 151"/>
                <a:gd name="T22" fmla="*/ 1 w 173"/>
                <a:gd name="T23" fmla="*/ 149 h 151"/>
                <a:gd name="T24" fmla="*/ 0 w 173"/>
                <a:gd name="T25" fmla="*/ 151 h 151"/>
                <a:gd name="T26" fmla="*/ 1 w 173"/>
                <a:gd name="T27" fmla="*/ 151 h 151"/>
                <a:gd name="T28" fmla="*/ 9 w 173"/>
                <a:gd name="T29" fmla="*/ 146 h 151"/>
                <a:gd name="T30" fmla="*/ 86 w 173"/>
                <a:gd name="T31" fmla="*/ 112 h 151"/>
                <a:gd name="T32" fmla="*/ 113 w 173"/>
                <a:gd name="T33" fmla="*/ 109 h 151"/>
                <a:gd name="T34" fmla="*/ 165 w 173"/>
                <a:gd name="T35" fmla="*/ 120 h 151"/>
                <a:gd name="T36" fmla="*/ 169 w 173"/>
                <a:gd name="T37" fmla="*/ 121 h 151"/>
                <a:gd name="T38" fmla="*/ 172 w 173"/>
                <a:gd name="T39" fmla="*/ 120 h 151"/>
                <a:gd name="T40" fmla="*/ 171 w 173"/>
                <a:gd name="T41" fmla="*/ 114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73" h="151">
                  <a:moveTo>
                    <a:pt x="171" y="114"/>
                  </a:moveTo>
                  <a:cubicBezTo>
                    <a:pt x="157" y="87"/>
                    <a:pt x="157" y="87"/>
                    <a:pt x="157" y="87"/>
                  </a:cubicBezTo>
                  <a:cubicBezTo>
                    <a:pt x="157" y="86"/>
                    <a:pt x="157" y="86"/>
                    <a:pt x="157" y="86"/>
                  </a:cubicBezTo>
                  <a:cubicBezTo>
                    <a:pt x="123" y="21"/>
                    <a:pt x="123" y="21"/>
                    <a:pt x="123" y="21"/>
                  </a:cubicBezTo>
                  <a:cubicBezTo>
                    <a:pt x="120" y="17"/>
                    <a:pt x="117" y="11"/>
                    <a:pt x="116" y="8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5" y="7"/>
                    <a:pt x="101" y="0"/>
                    <a:pt x="87" y="0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5" y="31"/>
                    <a:pt x="105" y="38"/>
                    <a:pt x="103" y="45"/>
                  </a:cubicBezTo>
                  <a:cubicBezTo>
                    <a:pt x="100" y="51"/>
                    <a:pt x="95" y="56"/>
                    <a:pt x="88" y="59"/>
                  </a:cubicBezTo>
                  <a:cubicBezTo>
                    <a:pt x="85" y="60"/>
                    <a:pt x="56" y="71"/>
                    <a:pt x="38" y="87"/>
                  </a:cubicBezTo>
                  <a:cubicBezTo>
                    <a:pt x="19" y="105"/>
                    <a:pt x="8" y="123"/>
                    <a:pt x="1" y="149"/>
                  </a:cubicBezTo>
                  <a:cubicBezTo>
                    <a:pt x="0" y="151"/>
                    <a:pt x="0" y="151"/>
                    <a:pt x="0" y="151"/>
                  </a:cubicBezTo>
                  <a:cubicBezTo>
                    <a:pt x="0" y="151"/>
                    <a:pt x="1" y="151"/>
                    <a:pt x="1" y="151"/>
                  </a:cubicBezTo>
                  <a:cubicBezTo>
                    <a:pt x="3" y="149"/>
                    <a:pt x="6" y="147"/>
                    <a:pt x="9" y="146"/>
                  </a:cubicBezTo>
                  <a:cubicBezTo>
                    <a:pt x="9" y="146"/>
                    <a:pt x="42" y="125"/>
                    <a:pt x="86" y="112"/>
                  </a:cubicBezTo>
                  <a:cubicBezTo>
                    <a:pt x="95" y="110"/>
                    <a:pt x="104" y="109"/>
                    <a:pt x="113" y="109"/>
                  </a:cubicBezTo>
                  <a:cubicBezTo>
                    <a:pt x="141" y="109"/>
                    <a:pt x="165" y="120"/>
                    <a:pt x="165" y="120"/>
                  </a:cubicBezTo>
                  <a:cubicBezTo>
                    <a:pt x="167" y="121"/>
                    <a:pt x="168" y="121"/>
                    <a:pt x="169" y="121"/>
                  </a:cubicBezTo>
                  <a:cubicBezTo>
                    <a:pt x="171" y="121"/>
                    <a:pt x="172" y="120"/>
                    <a:pt x="172" y="120"/>
                  </a:cubicBezTo>
                  <a:cubicBezTo>
                    <a:pt x="173" y="118"/>
                    <a:pt x="172" y="116"/>
                    <a:pt x="171" y="11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7173" name="文本框 11"/>
          <p:cNvSpPr txBox="1"/>
          <p:nvPr/>
        </p:nvSpPr>
        <p:spPr>
          <a:xfrm>
            <a:off x="1738313" y="552450"/>
            <a:ext cx="2492375" cy="646113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pPr>
              <a:buFontTx/>
            </a:pPr>
            <a:r>
              <a:rPr lang="zh-CN" altLang="en-US" sz="36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数据集收集</a:t>
            </a:r>
            <a:endParaRPr lang="zh-CN" altLang="en-US" sz="36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7174" name="图片 14" descr="表格&#10;&#10;描述已自动生成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7838" y="2843213"/>
            <a:ext cx="7524750" cy="204628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152" name="文本框 20"/>
          <p:cNvSpPr txBox="1">
            <a:spLocks noChangeArrowheads="1"/>
          </p:cNvSpPr>
          <p:nvPr/>
        </p:nvSpPr>
        <p:spPr bwMode="auto">
          <a:xfrm>
            <a:off x="5994400" y="2332038"/>
            <a:ext cx="4110038" cy="40005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原始数据集中各类别图像数量表 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  <p:pic>
        <p:nvPicPr>
          <p:cNvPr id="7176" name="图片 35" descr="图表, 饼图&#10;&#10;描述已自动生成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488" y="1909763"/>
            <a:ext cx="3632200" cy="400843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154" name="文本框 36"/>
          <p:cNvSpPr txBox="1">
            <a:spLocks noChangeArrowheads="1"/>
          </p:cNvSpPr>
          <p:nvPr/>
        </p:nvSpPr>
        <p:spPr bwMode="auto">
          <a:xfrm>
            <a:off x="1254125" y="5918200"/>
            <a:ext cx="2535238" cy="40005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原始图像尺寸分布图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6" name="任意多边形 10"/>
          <p:cNvSpPr/>
          <p:nvPr/>
        </p:nvSpPr>
        <p:spPr>
          <a:xfrm rot="5400000">
            <a:off x="2011363" y="-1554162"/>
            <a:ext cx="914400" cy="4937125"/>
          </a:xfrm>
          <a:custGeom>
            <a:avLst/>
            <a:gdLst>
              <a:gd name="connsiteX0" fmla="*/ 0 w 990604"/>
              <a:gd name="connsiteY0" fmla="*/ 5956738 h 5956738"/>
              <a:gd name="connsiteX1" fmla="*/ 0 w 990604"/>
              <a:gd name="connsiteY1" fmla="*/ 317938 h 5956738"/>
              <a:gd name="connsiteX2" fmla="*/ 6 w 990604"/>
              <a:gd name="connsiteY2" fmla="*/ 317938 h 5956738"/>
              <a:gd name="connsiteX3" fmla="*/ 495305 w 990604"/>
              <a:gd name="connsiteY3" fmla="*/ 0 h 5956738"/>
              <a:gd name="connsiteX4" fmla="*/ 990604 w 990604"/>
              <a:gd name="connsiteY4" fmla="*/ 317938 h 5956738"/>
              <a:gd name="connsiteX5" fmla="*/ 990601 w 990604"/>
              <a:gd name="connsiteY5" fmla="*/ 317938 h 5956738"/>
              <a:gd name="connsiteX6" fmla="*/ 990601 w 990604"/>
              <a:gd name="connsiteY6" fmla="*/ 5956738 h 5956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0604" h="5956738">
                <a:moveTo>
                  <a:pt x="0" y="5956738"/>
                </a:moveTo>
                <a:lnTo>
                  <a:pt x="0" y="317938"/>
                </a:lnTo>
                <a:lnTo>
                  <a:pt x="6" y="317938"/>
                </a:lnTo>
                <a:lnTo>
                  <a:pt x="495305" y="0"/>
                </a:lnTo>
                <a:lnTo>
                  <a:pt x="990604" y="317938"/>
                </a:lnTo>
                <a:lnTo>
                  <a:pt x="990601" y="317938"/>
                </a:lnTo>
                <a:lnTo>
                  <a:pt x="990601" y="5956738"/>
                </a:lnTo>
                <a:close/>
              </a:path>
            </a:pathLst>
          </a:custGeom>
          <a:solidFill>
            <a:srgbClr val="4B64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7" name="椭圆 66"/>
          <p:cNvSpPr/>
          <p:nvPr/>
        </p:nvSpPr>
        <p:spPr>
          <a:xfrm>
            <a:off x="323850" y="247650"/>
            <a:ext cx="1333500" cy="1333500"/>
          </a:xfrm>
          <a:prstGeom prst="ellipse">
            <a:avLst/>
          </a:prstGeom>
          <a:solidFill>
            <a:schemeClr val="bg1"/>
          </a:solidFill>
          <a:ln w="38100">
            <a:solidFill>
              <a:srgbClr val="4B64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68" name="组合 67"/>
          <p:cNvGrpSpPr/>
          <p:nvPr/>
        </p:nvGrpSpPr>
        <p:grpSpPr>
          <a:xfrm>
            <a:off x="475624" y="571425"/>
            <a:ext cx="1029952" cy="685949"/>
            <a:chOff x="5302250" y="2903538"/>
            <a:chExt cx="1587500" cy="1057276"/>
          </a:xfrm>
          <a:solidFill>
            <a:srgbClr val="4B649F"/>
          </a:solidFill>
        </p:grpSpPr>
        <p:sp>
          <p:nvSpPr>
            <p:cNvPr id="69" name="Freeform 84"/>
            <p:cNvSpPr/>
            <p:nvPr/>
          </p:nvSpPr>
          <p:spPr bwMode="auto">
            <a:xfrm>
              <a:off x="5362575" y="3040063"/>
              <a:ext cx="706438" cy="614363"/>
            </a:xfrm>
            <a:custGeom>
              <a:avLst/>
              <a:gdLst>
                <a:gd name="T0" fmla="*/ 181 w 187"/>
                <a:gd name="T1" fmla="*/ 49 h 162"/>
                <a:gd name="T2" fmla="*/ 187 w 187"/>
                <a:gd name="T3" fmla="*/ 66 h 162"/>
                <a:gd name="T4" fmla="*/ 187 w 187"/>
                <a:gd name="T5" fmla="*/ 162 h 162"/>
                <a:gd name="T6" fmla="*/ 176 w 187"/>
                <a:gd name="T7" fmla="*/ 153 h 162"/>
                <a:gd name="T8" fmla="*/ 92 w 187"/>
                <a:gd name="T9" fmla="*/ 115 h 162"/>
                <a:gd name="T10" fmla="*/ 73 w 187"/>
                <a:gd name="T11" fmla="*/ 114 h 162"/>
                <a:gd name="T12" fmla="*/ 8 w 187"/>
                <a:gd name="T13" fmla="*/ 131 h 162"/>
                <a:gd name="T14" fmla="*/ 1 w 187"/>
                <a:gd name="T15" fmla="*/ 131 h 162"/>
                <a:gd name="T16" fmla="*/ 2 w 187"/>
                <a:gd name="T17" fmla="*/ 126 h 162"/>
                <a:gd name="T18" fmla="*/ 26 w 187"/>
                <a:gd name="T19" fmla="*/ 70 h 162"/>
                <a:gd name="T20" fmla="*/ 48 w 187"/>
                <a:gd name="T21" fmla="*/ 20 h 162"/>
                <a:gd name="T22" fmla="*/ 53 w 187"/>
                <a:gd name="T23" fmla="*/ 13 h 162"/>
                <a:gd name="T24" fmla="*/ 62 w 187"/>
                <a:gd name="T25" fmla="*/ 9 h 162"/>
                <a:gd name="T26" fmla="*/ 130 w 187"/>
                <a:gd name="T27" fmla="*/ 11 h 162"/>
                <a:gd name="T28" fmla="*/ 181 w 187"/>
                <a:gd name="T29" fmla="*/ 49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7" h="162">
                  <a:moveTo>
                    <a:pt x="181" y="49"/>
                  </a:moveTo>
                  <a:cubicBezTo>
                    <a:pt x="184" y="54"/>
                    <a:pt x="187" y="60"/>
                    <a:pt x="187" y="66"/>
                  </a:cubicBezTo>
                  <a:cubicBezTo>
                    <a:pt x="187" y="162"/>
                    <a:pt x="187" y="162"/>
                    <a:pt x="187" y="162"/>
                  </a:cubicBezTo>
                  <a:cubicBezTo>
                    <a:pt x="187" y="162"/>
                    <a:pt x="178" y="154"/>
                    <a:pt x="176" y="153"/>
                  </a:cubicBezTo>
                  <a:cubicBezTo>
                    <a:pt x="168" y="148"/>
                    <a:pt x="133" y="120"/>
                    <a:pt x="92" y="115"/>
                  </a:cubicBezTo>
                  <a:cubicBezTo>
                    <a:pt x="86" y="114"/>
                    <a:pt x="79" y="114"/>
                    <a:pt x="73" y="114"/>
                  </a:cubicBezTo>
                  <a:cubicBezTo>
                    <a:pt x="32" y="114"/>
                    <a:pt x="8" y="131"/>
                    <a:pt x="8" y="131"/>
                  </a:cubicBezTo>
                  <a:cubicBezTo>
                    <a:pt x="5" y="133"/>
                    <a:pt x="2" y="133"/>
                    <a:pt x="1" y="131"/>
                  </a:cubicBezTo>
                  <a:cubicBezTo>
                    <a:pt x="0" y="130"/>
                    <a:pt x="1" y="128"/>
                    <a:pt x="2" y="126"/>
                  </a:cubicBezTo>
                  <a:cubicBezTo>
                    <a:pt x="26" y="70"/>
                    <a:pt x="26" y="70"/>
                    <a:pt x="26" y="70"/>
                  </a:cubicBezTo>
                  <a:cubicBezTo>
                    <a:pt x="48" y="20"/>
                    <a:pt x="48" y="20"/>
                    <a:pt x="48" y="20"/>
                  </a:cubicBezTo>
                  <a:cubicBezTo>
                    <a:pt x="49" y="18"/>
                    <a:pt x="51" y="15"/>
                    <a:pt x="53" y="13"/>
                  </a:cubicBezTo>
                  <a:cubicBezTo>
                    <a:pt x="55" y="11"/>
                    <a:pt x="59" y="10"/>
                    <a:pt x="62" y="9"/>
                  </a:cubicBezTo>
                  <a:cubicBezTo>
                    <a:pt x="65" y="9"/>
                    <a:pt x="98" y="0"/>
                    <a:pt x="130" y="11"/>
                  </a:cubicBezTo>
                  <a:cubicBezTo>
                    <a:pt x="163" y="22"/>
                    <a:pt x="179" y="45"/>
                    <a:pt x="181" y="4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70" name="Freeform 85"/>
            <p:cNvSpPr/>
            <p:nvPr/>
          </p:nvSpPr>
          <p:spPr bwMode="auto">
            <a:xfrm>
              <a:off x="6115050" y="2903538"/>
              <a:ext cx="400050" cy="747713"/>
            </a:xfrm>
            <a:custGeom>
              <a:avLst/>
              <a:gdLst>
                <a:gd name="T0" fmla="*/ 44 w 106"/>
                <a:gd name="T1" fmla="*/ 119 h 197"/>
                <a:gd name="T2" fmla="*/ 3 w 106"/>
                <a:gd name="T3" fmla="*/ 187 h 197"/>
                <a:gd name="T4" fmla="*/ 0 w 106"/>
                <a:gd name="T5" fmla="*/ 197 h 197"/>
                <a:gd name="T6" fmla="*/ 0 w 106"/>
                <a:gd name="T7" fmla="*/ 83 h 197"/>
                <a:gd name="T8" fmla="*/ 1 w 106"/>
                <a:gd name="T9" fmla="*/ 64 h 197"/>
                <a:gd name="T10" fmla="*/ 16 w 106"/>
                <a:gd name="T11" fmla="*/ 29 h 197"/>
                <a:gd name="T12" fmla="*/ 49 w 106"/>
                <a:gd name="T13" fmla="*/ 1 h 197"/>
                <a:gd name="T14" fmla="*/ 54 w 106"/>
                <a:gd name="T15" fmla="*/ 0 h 197"/>
                <a:gd name="T16" fmla="*/ 64 w 106"/>
                <a:gd name="T17" fmla="*/ 6 h 197"/>
                <a:gd name="T18" fmla="*/ 85 w 106"/>
                <a:gd name="T19" fmla="*/ 42 h 197"/>
                <a:gd name="T20" fmla="*/ 86 w 106"/>
                <a:gd name="T21" fmla="*/ 42 h 197"/>
                <a:gd name="T22" fmla="*/ 104 w 106"/>
                <a:gd name="T23" fmla="*/ 74 h 197"/>
                <a:gd name="T24" fmla="*/ 105 w 106"/>
                <a:gd name="T25" fmla="*/ 82 h 197"/>
                <a:gd name="T26" fmla="*/ 99 w 106"/>
                <a:gd name="T27" fmla="*/ 87 h 197"/>
                <a:gd name="T28" fmla="*/ 44 w 106"/>
                <a:gd name="T29" fmla="*/ 119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6" h="197">
                  <a:moveTo>
                    <a:pt x="44" y="119"/>
                  </a:moveTo>
                  <a:cubicBezTo>
                    <a:pt x="25" y="137"/>
                    <a:pt x="12" y="156"/>
                    <a:pt x="3" y="187"/>
                  </a:cubicBezTo>
                  <a:cubicBezTo>
                    <a:pt x="0" y="197"/>
                    <a:pt x="0" y="197"/>
                    <a:pt x="0" y="197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77"/>
                    <a:pt x="0" y="69"/>
                    <a:pt x="1" y="64"/>
                  </a:cubicBezTo>
                  <a:cubicBezTo>
                    <a:pt x="1" y="63"/>
                    <a:pt x="3" y="47"/>
                    <a:pt x="16" y="29"/>
                  </a:cubicBezTo>
                  <a:cubicBezTo>
                    <a:pt x="30" y="11"/>
                    <a:pt x="48" y="1"/>
                    <a:pt x="49" y="1"/>
                  </a:cubicBezTo>
                  <a:cubicBezTo>
                    <a:pt x="51" y="0"/>
                    <a:pt x="52" y="0"/>
                    <a:pt x="54" y="0"/>
                  </a:cubicBezTo>
                  <a:cubicBezTo>
                    <a:pt x="58" y="0"/>
                    <a:pt x="62" y="2"/>
                    <a:pt x="64" y="6"/>
                  </a:cubicBezTo>
                  <a:cubicBezTo>
                    <a:pt x="85" y="42"/>
                    <a:pt x="85" y="42"/>
                    <a:pt x="85" y="42"/>
                  </a:cubicBezTo>
                  <a:cubicBezTo>
                    <a:pt x="86" y="42"/>
                    <a:pt x="86" y="42"/>
                    <a:pt x="86" y="42"/>
                  </a:cubicBezTo>
                  <a:cubicBezTo>
                    <a:pt x="104" y="74"/>
                    <a:pt x="104" y="74"/>
                    <a:pt x="104" y="74"/>
                  </a:cubicBezTo>
                  <a:cubicBezTo>
                    <a:pt x="106" y="76"/>
                    <a:pt x="106" y="79"/>
                    <a:pt x="105" y="82"/>
                  </a:cubicBezTo>
                  <a:cubicBezTo>
                    <a:pt x="104" y="84"/>
                    <a:pt x="102" y="86"/>
                    <a:pt x="99" y="87"/>
                  </a:cubicBezTo>
                  <a:cubicBezTo>
                    <a:pt x="99" y="87"/>
                    <a:pt x="66" y="99"/>
                    <a:pt x="44" y="11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71" name="Freeform 86"/>
            <p:cNvSpPr/>
            <p:nvPr/>
          </p:nvSpPr>
          <p:spPr bwMode="auto">
            <a:xfrm>
              <a:off x="6194425" y="3529013"/>
              <a:ext cx="642938" cy="160338"/>
            </a:xfrm>
            <a:custGeom>
              <a:avLst/>
              <a:gdLst>
                <a:gd name="T0" fmla="*/ 155 w 170"/>
                <a:gd name="T1" fmla="*/ 11 h 42"/>
                <a:gd name="T2" fmla="*/ 154 w 170"/>
                <a:gd name="T3" fmla="*/ 10 h 42"/>
                <a:gd name="T4" fmla="*/ 153 w 170"/>
                <a:gd name="T5" fmla="*/ 10 h 42"/>
                <a:gd name="T6" fmla="*/ 108 w 170"/>
                <a:gd name="T7" fmla="*/ 0 h 42"/>
                <a:gd name="T8" fmla="*/ 85 w 170"/>
                <a:gd name="T9" fmla="*/ 3 h 42"/>
                <a:gd name="T10" fmla="*/ 11 w 170"/>
                <a:gd name="T11" fmla="*/ 35 h 42"/>
                <a:gd name="T12" fmla="*/ 11 w 170"/>
                <a:gd name="T13" fmla="*/ 36 h 42"/>
                <a:gd name="T14" fmla="*/ 7 w 170"/>
                <a:gd name="T15" fmla="*/ 38 h 42"/>
                <a:gd name="T16" fmla="*/ 3 w 170"/>
                <a:gd name="T17" fmla="*/ 40 h 42"/>
                <a:gd name="T18" fmla="*/ 1 w 170"/>
                <a:gd name="T19" fmla="*/ 42 h 42"/>
                <a:gd name="T20" fmla="*/ 0 w 170"/>
                <a:gd name="T21" fmla="*/ 42 h 42"/>
                <a:gd name="T22" fmla="*/ 161 w 170"/>
                <a:gd name="T23" fmla="*/ 42 h 42"/>
                <a:gd name="T24" fmla="*/ 169 w 170"/>
                <a:gd name="T25" fmla="*/ 38 h 42"/>
                <a:gd name="T26" fmla="*/ 167 w 170"/>
                <a:gd name="T27" fmla="*/ 28 h 42"/>
                <a:gd name="T28" fmla="*/ 155 w 170"/>
                <a:gd name="T29" fmla="*/ 11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70" h="42">
                  <a:moveTo>
                    <a:pt x="155" y="11"/>
                  </a:moveTo>
                  <a:cubicBezTo>
                    <a:pt x="155" y="11"/>
                    <a:pt x="154" y="10"/>
                    <a:pt x="154" y="10"/>
                  </a:cubicBezTo>
                  <a:cubicBezTo>
                    <a:pt x="153" y="10"/>
                    <a:pt x="153" y="10"/>
                    <a:pt x="153" y="10"/>
                  </a:cubicBezTo>
                  <a:cubicBezTo>
                    <a:pt x="152" y="9"/>
                    <a:pt x="132" y="0"/>
                    <a:pt x="108" y="0"/>
                  </a:cubicBezTo>
                  <a:cubicBezTo>
                    <a:pt x="100" y="0"/>
                    <a:pt x="92" y="1"/>
                    <a:pt x="85" y="3"/>
                  </a:cubicBezTo>
                  <a:cubicBezTo>
                    <a:pt x="46" y="15"/>
                    <a:pt x="15" y="33"/>
                    <a:pt x="11" y="35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10" y="36"/>
                    <a:pt x="9" y="37"/>
                    <a:pt x="7" y="38"/>
                  </a:cubicBezTo>
                  <a:cubicBezTo>
                    <a:pt x="6" y="39"/>
                    <a:pt x="4" y="40"/>
                    <a:pt x="3" y="40"/>
                  </a:cubicBezTo>
                  <a:cubicBezTo>
                    <a:pt x="2" y="41"/>
                    <a:pt x="2" y="41"/>
                    <a:pt x="1" y="42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161" y="42"/>
                    <a:pt x="161" y="42"/>
                    <a:pt x="161" y="42"/>
                  </a:cubicBezTo>
                  <a:cubicBezTo>
                    <a:pt x="165" y="42"/>
                    <a:pt x="167" y="41"/>
                    <a:pt x="169" y="38"/>
                  </a:cubicBezTo>
                  <a:cubicBezTo>
                    <a:pt x="170" y="35"/>
                    <a:pt x="169" y="32"/>
                    <a:pt x="167" y="28"/>
                  </a:cubicBezTo>
                  <a:cubicBezTo>
                    <a:pt x="167" y="28"/>
                    <a:pt x="162" y="20"/>
                    <a:pt x="155" y="1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72" name="Freeform 87"/>
            <p:cNvSpPr/>
            <p:nvPr/>
          </p:nvSpPr>
          <p:spPr bwMode="auto">
            <a:xfrm>
              <a:off x="5335588" y="3771901"/>
              <a:ext cx="1520825" cy="155575"/>
            </a:xfrm>
            <a:custGeom>
              <a:avLst/>
              <a:gdLst>
                <a:gd name="T0" fmla="*/ 402 w 402"/>
                <a:gd name="T1" fmla="*/ 24 h 41"/>
                <a:gd name="T2" fmla="*/ 385 w 402"/>
                <a:gd name="T3" fmla="*/ 41 h 41"/>
                <a:gd name="T4" fmla="*/ 382 w 402"/>
                <a:gd name="T5" fmla="*/ 41 h 41"/>
                <a:gd name="T6" fmla="*/ 232 w 402"/>
                <a:gd name="T7" fmla="*/ 28 h 41"/>
                <a:gd name="T8" fmla="*/ 217 w 402"/>
                <a:gd name="T9" fmla="*/ 34 h 41"/>
                <a:gd name="T10" fmla="*/ 216 w 402"/>
                <a:gd name="T11" fmla="*/ 35 h 41"/>
                <a:gd name="T12" fmla="*/ 201 w 402"/>
                <a:gd name="T13" fmla="*/ 40 h 41"/>
                <a:gd name="T14" fmla="*/ 201 w 402"/>
                <a:gd name="T15" fmla="*/ 40 h 41"/>
                <a:gd name="T16" fmla="*/ 186 w 402"/>
                <a:gd name="T17" fmla="*/ 35 h 41"/>
                <a:gd name="T18" fmla="*/ 185 w 402"/>
                <a:gd name="T19" fmla="*/ 34 h 41"/>
                <a:gd name="T20" fmla="*/ 170 w 402"/>
                <a:gd name="T21" fmla="*/ 28 h 41"/>
                <a:gd name="T22" fmla="*/ 20 w 402"/>
                <a:gd name="T23" fmla="*/ 41 h 41"/>
                <a:gd name="T24" fmla="*/ 17 w 402"/>
                <a:gd name="T25" fmla="*/ 41 h 41"/>
                <a:gd name="T26" fmla="*/ 0 w 402"/>
                <a:gd name="T27" fmla="*/ 24 h 41"/>
                <a:gd name="T28" fmla="*/ 16 w 402"/>
                <a:gd name="T29" fmla="*/ 7 h 41"/>
                <a:gd name="T30" fmla="*/ 17 w 402"/>
                <a:gd name="T31" fmla="*/ 7 h 41"/>
                <a:gd name="T32" fmla="*/ 164 w 402"/>
                <a:gd name="T33" fmla="*/ 0 h 41"/>
                <a:gd name="T34" fmla="*/ 177 w 402"/>
                <a:gd name="T35" fmla="*/ 6 h 41"/>
                <a:gd name="T36" fmla="*/ 182 w 402"/>
                <a:gd name="T37" fmla="*/ 6 h 41"/>
                <a:gd name="T38" fmla="*/ 194 w 402"/>
                <a:gd name="T39" fmla="*/ 0 h 41"/>
                <a:gd name="T40" fmla="*/ 208 w 402"/>
                <a:gd name="T41" fmla="*/ 0 h 41"/>
                <a:gd name="T42" fmla="*/ 220 w 402"/>
                <a:gd name="T43" fmla="*/ 6 h 41"/>
                <a:gd name="T44" fmla="*/ 225 w 402"/>
                <a:gd name="T45" fmla="*/ 6 h 41"/>
                <a:gd name="T46" fmla="*/ 238 w 402"/>
                <a:gd name="T47" fmla="*/ 0 h 41"/>
                <a:gd name="T48" fmla="*/ 385 w 402"/>
                <a:gd name="T49" fmla="*/ 7 h 41"/>
                <a:gd name="T50" fmla="*/ 386 w 402"/>
                <a:gd name="T51" fmla="*/ 7 h 41"/>
                <a:gd name="T52" fmla="*/ 402 w 402"/>
                <a:gd name="T53" fmla="*/ 2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02" h="41">
                  <a:moveTo>
                    <a:pt x="402" y="24"/>
                  </a:moveTo>
                  <a:cubicBezTo>
                    <a:pt x="402" y="33"/>
                    <a:pt x="394" y="41"/>
                    <a:pt x="385" y="41"/>
                  </a:cubicBezTo>
                  <a:cubicBezTo>
                    <a:pt x="384" y="41"/>
                    <a:pt x="383" y="41"/>
                    <a:pt x="382" y="41"/>
                  </a:cubicBezTo>
                  <a:cubicBezTo>
                    <a:pt x="232" y="28"/>
                    <a:pt x="232" y="28"/>
                    <a:pt x="232" y="28"/>
                  </a:cubicBezTo>
                  <a:cubicBezTo>
                    <a:pt x="227" y="28"/>
                    <a:pt x="220" y="31"/>
                    <a:pt x="217" y="34"/>
                  </a:cubicBezTo>
                  <a:cubicBezTo>
                    <a:pt x="217" y="34"/>
                    <a:pt x="217" y="34"/>
                    <a:pt x="216" y="35"/>
                  </a:cubicBezTo>
                  <a:cubicBezTo>
                    <a:pt x="214" y="38"/>
                    <a:pt x="208" y="40"/>
                    <a:pt x="201" y="40"/>
                  </a:cubicBezTo>
                  <a:cubicBezTo>
                    <a:pt x="201" y="40"/>
                    <a:pt x="201" y="40"/>
                    <a:pt x="201" y="40"/>
                  </a:cubicBezTo>
                  <a:cubicBezTo>
                    <a:pt x="194" y="40"/>
                    <a:pt x="188" y="38"/>
                    <a:pt x="186" y="35"/>
                  </a:cubicBezTo>
                  <a:cubicBezTo>
                    <a:pt x="185" y="34"/>
                    <a:pt x="185" y="34"/>
                    <a:pt x="185" y="34"/>
                  </a:cubicBezTo>
                  <a:cubicBezTo>
                    <a:pt x="182" y="31"/>
                    <a:pt x="175" y="28"/>
                    <a:pt x="170" y="28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19" y="41"/>
                    <a:pt x="18" y="41"/>
                    <a:pt x="17" y="41"/>
                  </a:cubicBezTo>
                  <a:cubicBezTo>
                    <a:pt x="8" y="41"/>
                    <a:pt x="0" y="33"/>
                    <a:pt x="0" y="24"/>
                  </a:cubicBezTo>
                  <a:cubicBezTo>
                    <a:pt x="0" y="15"/>
                    <a:pt x="7" y="8"/>
                    <a:pt x="16" y="7"/>
                  </a:cubicBezTo>
                  <a:cubicBezTo>
                    <a:pt x="16" y="7"/>
                    <a:pt x="16" y="7"/>
                    <a:pt x="17" y="7"/>
                  </a:cubicBezTo>
                  <a:cubicBezTo>
                    <a:pt x="164" y="0"/>
                    <a:pt x="164" y="0"/>
                    <a:pt x="164" y="0"/>
                  </a:cubicBezTo>
                  <a:cubicBezTo>
                    <a:pt x="169" y="0"/>
                    <a:pt x="175" y="2"/>
                    <a:pt x="177" y="6"/>
                  </a:cubicBezTo>
                  <a:cubicBezTo>
                    <a:pt x="178" y="10"/>
                    <a:pt x="181" y="10"/>
                    <a:pt x="182" y="6"/>
                  </a:cubicBezTo>
                  <a:cubicBezTo>
                    <a:pt x="183" y="2"/>
                    <a:pt x="189" y="0"/>
                    <a:pt x="194" y="0"/>
                  </a:cubicBezTo>
                  <a:cubicBezTo>
                    <a:pt x="208" y="0"/>
                    <a:pt x="208" y="0"/>
                    <a:pt x="208" y="0"/>
                  </a:cubicBezTo>
                  <a:cubicBezTo>
                    <a:pt x="213" y="0"/>
                    <a:pt x="219" y="2"/>
                    <a:pt x="220" y="6"/>
                  </a:cubicBezTo>
                  <a:cubicBezTo>
                    <a:pt x="221" y="10"/>
                    <a:pt x="224" y="10"/>
                    <a:pt x="225" y="6"/>
                  </a:cubicBezTo>
                  <a:cubicBezTo>
                    <a:pt x="227" y="2"/>
                    <a:pt x="233" y="0"/>
                    <a:pt x="238" y="0"/>
                  </a:cubicBezTo>
                  <a:cubicBezTo>
                    <a:pt x="385" y="7"/>
                    <a:pt x="385" y="7"/>
                    <a:pt x="385" y="7"/>
                  </a:cubicBezTo>
                  <a:cubicBezTo>
                    <a:pt x="386" y="7"/>
                    <a:pt x="386" y="7"/>
                    <a:pt x="386" y="7"/>
                  </a:cubicBezTo>
                  <a:cubicBezTo>
                    <a:pt x="395" y="8"/>
                    <a:pt x="402" y="15"/>
                    <a:pt x="402" y="2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73" name="Freeform 88"/>
            <p:cNvSpPr>
              <a:spLocks noEditPoints="1"/>
            </p:cNvSpPr>
            <p:nvPr/>
          </p:nvSpPr>
          <p:spPr bwMode="auto">
            <a:xfrm>
              <a:off x="5302250" y="3733801"/>
              <a:ext cx="1587500" cy="227013"/>
            </a:xfrm>
            <a:custGeom>
              <a:avLst/>
              <a:gdLst>
                <a:gd name="T0" fmla="*/ 394 w 420"/>
                <a:gd name="T1" fmla="*/ 60 h 60"/>
                <a:gd name="T2" fmla="*/ 394 w 420"/>
                <a:gd name="T3" fmla="*/ 60 h 60"/>
                <a:gd name="T4" fmla="*/ 391 w 420"/>
                <a:gd name="T5" fmla="*/ 60 h 60"/>
                <a:gd name="T6" fmla="*/ 390 w 420"/>
                <a:gd name="T7" fmla="*/ 60 h 60"/>
                <a:gd name="T8" fmla="*/ 240 w 420"/>
                <a:gd name="T9" fmla="*/ 47 h 60"/>
                <a:gd name="T10" fmla="*/ 240 w 420"/>
                <a:gd name="T11" fmla="*/ 47 h 60"/>
                <a:gd name="T12" fmla="*/ 235 w 420"/>
                <a:gd name="T13" fmla="*/ 49 h 60"/>
                <a:gd name="T14" fmla="*/ 235 w 420"/>
                <a:gd name="T15" fmla="*/ 52 h 60"/>
                <a:gd name="T16" fmla="*/ 230 w 420"/>
                <a:gd name="T17" fmla="*/ 53 h 60"/>
                <a:gd name="T18" fmla="*/ 210 w 420"/>
                <a:gd name="T19" fmla="*/ 59 h 60"/>
                <a:gd name="T20" fmla="*/ 210 w 420"/>
                <a:gd name="T21" fmla="*/ 59 h 60"/>
                <a:gd name="T22" fmla="*/ 190 w 420"/>
                <a:gd name="T23" fmla="*/ 53 h 60"/>
                <a:gd name="T24" fmla="*/ 186 w 420"/>
                <a:gd name="T25" fmla="*/ 52 h 60"/>
                <a:gd name="T26" fmla="*/ 185 w 420"/>
                <a:gd name="T27" fmla="*/ 49 h 60"/>
                <a:gd name="T28" fmla="*/ 180 w 420"/>
                <a:gd name="T29" fmla="*/ 47 h 60"/>
                <a:gd name="T30" fmla="*/ 29 w 420"/>
                <a:gd name="T31" fmla="*/ 60 h 60"/>
                <a:gd name="T32" fmla="*/ 26 w 420"/>
                <a:gd name="T33" fmla="*/ 60 h 60"/>
                <a:gd name="T34" fmla="*/ 0 w 420"/>
                <a:gd name="T35" fmla="*/ 34 h 60"/>
                <a:gd name="T36" fmla="*/ 25 w 420"/>
                <a:gd name="T37" fmla="*/ 8 h 60"/>
                <a:gd name="T38" fmla="*/ 25 w 420"/>
                <a:gd name="T39" fmla="*/ 8 h 60"/>
                <a:gd name="T40" fmla="*/ 173 w 420"/>
                <a:gd name="T41" fmla="*/ 1 h 60"/>
                <a:gd name="T42" fmla="*/ 188 w 420"/>
                <a:gd name="T43" fmla="*/ 5 h 60"/>
                <a:gd name="T44" fmla="*/ 203 w 420"/>
                <a:gd name="T45" fmla="*/ 0 h 60"/>
                <a:gd name="T46" fmla="*/ 217 w 420"/>
                <a:gd name="T47" fmla="*/ 0 h 60"/>
                <a:gd name="T48" fmla="*/ 232 w 420"/>
                <a:gd name="T49" fmla="*/ 5 h 60"/>
                <a:gd name="T50" fmla="*/ 247 w 420"/>
                <a:gd name="T51" fmla="*/ 1 h 60"/>
                <a:gd name="T52" fmla="*/ 395 w 420"/>
                <a:gd name="T53" fmla="*/ 8 h 60"/>
                <a:gd name="T54" fmla="*/ 420 w 420"/>
                <a:gd name="T55" fmla="*/ 34 h 60"/>
                <a:gd name="T56" fmla="*/ 394 w 420"/>
                <a:gd name="T57" fmla="*/ 60 h 60"/>
                <a:gd name="T58" fmla="*/ 26 w 420"/>
                <a:gd name="T59" fmla="*/ 26 h 60"/>
                <a:gd name="T60" fmla="*/ 18 w 420"/>
                <a:gd name="T61" fmla="*/ 34 h 60"/>
                <a:gd name="T62" fmla="*/ 26 w 420"/>
                <a:gd name="T63" fmla="*/ 42 h 60"/>
                <a:gd name="T64" fmla="*/ 26 w 420"/>
                <a:gd name="T65" fmla="*/ 42 h 60"/>
                <a:gd name="T66" fmla="*/ 28 w 420"/>
                <a:gd name="T67" fmla="*/ 42 h 60"/>
                <a:gd name="T68" fmla="*/ 178 w 420"/>
                <a:gd name="T69" fmla="*/ 29 h 60"/>
                <a:gd name="T70" fmla="*/ 180 w 420"/>
                <a:gd name="T71" fmla="*/ 29 h 60"/>
                <a:gd name="T72" fmla="*/ 199 w 420"/>
                <a:gd name="T73" fmla="*/ 36 h 60"/>
                <a:gd name="T74" fmla="*/ 200 w 420"/>
                <a:gd name="T75" fmla="*/ 36 h 60"/>
                <a:gd name="T76" fmla="*/ 202 w 420"/>
                <a:gd name="T77" fmla="*/ 39 h 60"/>
                <a:gd name="T78" fmla="*/ 210 w 420"/>
                <a:gd name="T79" fmla="*/ 41 h 60"/>
                <a:gd name="T80" fmla="*/ 210 w 420"/>
                <a:gd name="T81" fmla="*/ 41 h 60"/>
                <a:gd name="T82" fmla="*/ 218 w 420"/>
                <a:gd name="T83" fmla="*/ 39 h 60"/>
                <a:gd name="T84" fmla="*/ 220 w 420"/>
                <a:gd name="T85" fmla="*/ 36 h 60"/>
                <a:gd name="T86" fmla="*/ 221 w 420"/>
                <a:gd name="T87" fmla="*/ 36 h 60"/>
                <a:gd name="T88" fmla="*/ 242 w 420"/>
                <a:gd name="T89" fmla="*/ 29 h 60"/>
                <a:gd name="T90" fmla="*/ 392 w 420"/>
                <a:gd name="T91" fmla="*/ 42 h 60"/>
                <a:gd name="T92" fmla="*/ 394 w 420"/>
                <a:gd name="T93" fmla="*/ 42 h 60"/>
                <a:gd name="T94" fmla="*/ 402 w 420"/>
                <a:gd name="T95" fmla="*/ 34 h 60"/>
                <a:gd name="T96" fmla="*/ 395 w 420"/>
                <a:gd name="T97" fmla="*/ 26 h 60"/>
                <a:gd name="T98" fmla="*/ 394 w 420"/>
                <a:gd name="T99" fmla="*/ 26 h 60"/>
                <a:gd name="T100" fmla="*/ 246 w 420"/>
                <a:gd name="T101" fmla="*/ 19 h 60"/>
                <a:gd name="T102" fmla="*/ 246 w 420"/>
                <a:gd name="T103" fmla="*/ 19 h 60"/>
                <a:gd name="T104" fmla="*/ 242 w 420"/>
                <a:gd name="T105" fmla="*/ 20 h 60"/>
                <a:gd name="T106" fmla="*/ 231 w 420"/>
                <a:gd name="T107" fmla="*/ 28 h 60"/>
                <a:gd name="T108" fmla="*/ 221 w 420"/>
                <a:gd name="T109" fmla="*/ 20 h 60"/>
                <a:gd name="T110" fmla="*/ 217 w 420"/>
                <a:gd name="T111" fmla="*/ 19 h 60"/>
                <a:gd name="T112" fmla="*/ 203 w 420"/>
                <a:gd name="T113" fmla="*/ 19 h 60"/>
                <a:gd name="T114" fmla="*/ 199 w 420"/>
                <a:gd name="T115" fmla="*/ 20 h 60"/>
                <a:gd name="T116" fmla="*/ 189 w 420"/>
                <a:gd name="T117" fmla="*/ 28 h 60"/>
                <a:gd name="T118" fmla="*/ 178 w 420"/>
                <a:gd name="T119" fmla="*/ 20 h 60"/>
                <a:gd name="T120" fmla="*/ 174 w 420"/>
                <a:gd name="T121" fmla="*/ 19 h 60"/>
                <a:gd name="T122" fmla="*/ 26 w 420"/>
                <a:gd name="T123" fmla="*/ 26 h 60"/>
                <a:gd name="T124" fmla="*/ 26 w 420"/>
                <a:gd name="T125" fmla="*/ 26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20" h="60">
                  <a:moveTo>
                    <a:pt x="394" y="60"/>
                  </a:moveTo>
                  <a:cubicBezTo>
                    <a:pt x="394" y="60"/>
                    <a:pt x="394" y="60"/>
                    <a:pt x="394" y="60"/>
                  </a:cubicBezTo>
                  <a:cubicBezTo>
                    <a:pt x="393" y="60"/>
                    <a:pt x="392" y="60"/>
                    <a:pt x="391" y="60"/>
                  </a:cubicBezTo>
                  <a:cubicBezTo>
                    <a:pt x="390" y="60"/>
                    <a:pt x="390" y="60"/>
                    <a:pt x="390" y="60"/>
                  </a:cubicBezTo>
                  <a:cubicBezTo>
                    <a:pt x="240" y="47"/>
                    <a:pt x="240" y="47"/>
                    <a:pt x="240" y="47"/>
                  </a:cubicBezTo>
                  <a:cubicBezTo>
                    <a:pt x="240" y="47"/>
                    <a:pt x="240" y="47"/>
                    <a:pt x="240" y="47"/>
                  </a:cubicBezTo>
                  <a:cubicBezTo>
                    <a:pt x="238" y="47"/>
                    <a:pt x="236" y="48"/>
                    <a:pt x="235" y="49"/>
                  </a:cubicBezTo>
                  <a:cubicBezTo>
                    <a:pt x="235" y="52"/>
                    <a:pt x="235" y="52"/>
                    <a:pt x="235" y="52"/>
                  </a:cubicBezTo>
                  <a:cubicBezTo>
                    <a:pt x="230" y="53"/>
                    <a:pt x="230" y="53"/>
                    <a:pt x="230" y="53"/>
                  </a:cubicBezTo>
                  <a:cubicBezTo>
                    <a:pt x="225" y="57"/>
                    <a:pt x="218" y="59"/>
                    <a:pt x="210" y="59"/>
                  </a:cubicBezTo>
                  <a:cubicBezTo>
                    <a:pt x="210" y="59"/>
                    <a:pt x="210" y="59"/>
                    <a:pt x="210" y="59"/>
                  </a:cubicBezTo>
                  <a:cubicBezTo>
                    <a:pt x="202" y="59"/>
                    <a:pt x="195" y="57"/>
                    <a:pt x="190" y="53"/>
                  </a:cubicBezTo>
                  <a:cubicBezTo>
                    <a:pt x="186" y="52"/>
                    <a:pt x="186" y="52"/>
                    <a:pt x="186" y="52"/>
                  </a:cubicBezTo>
                  <a:cubicBezTo>
                    <a:pt x="185" y="49"/>
                    <a:pt x="185" y="49"/>
                    <a:pt x="185" y="49"/>
                  </a:cubicBezTo>
                  <a:cubicBezTo>
                    <a:pt x="184" y="48"/>
                    <a:pt x="182" y="47"/>
                    <a:pt x="180" y="47"/>
                  </a:cubicBezTo>
                  <a:cubicBezTo>
                    <a:pt x="29" y="60"/>
                    <a:pt x="29" y="60"/>
                    <a:pt x="29" y="60"/>
                  </a:cubicBezTo>
                  <a:cubicBezTo>
                    <a:pt x="28" y="60"/>
                    <a:pt x="27" y="60"/>
                    <a:pt x="26" y="60"/>
                  </a:cubicBezTo>
                  <a:cubicBezTo>
                    <a:pt x="12" y="60"/>
                    <a:pt x="0" y="48"/>
                    <a:pt x="0" y="34"/>
                  </a:cubicBezTo>
                  <a:cubicBezTo>
                    <a:pt x="0" y="20"/>
                    <a:pt x="11" y="9"/>
                    <a:pt x="25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173" y="1"/>
                    <a:pt x="173" y="1"/>
                    <a:pt x="173" y="1"/>
                  </a:cubicBezTo>
                  <a:cubicBezTo>
                    <a:pt x="178" y="1"/>
                    <a:pt x="184" y="2"/>
                    <a:pt x="188" y="5"/>
                  </a:cubicBezTo>
                  <a:cubicBezTo>
                    <a:pt x="192" y="2"/>
                    <a:pt x="197" y="0"/>
                    <a:pt x="203" y="0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23" y="0"/>
                    <a:pt x="228" y="2"/>
                    <a:pt x="232" y="5"/>
                  </a:cubicBezTo>
                  <a:cubicBezTo>
                    <a:pt x="236" y="2"/>
                    <a:pt x="242" y="1"/>
                    <a:pt x="247" y="1"/>
                  </a:cubicBezTo>
                  <a:cubicBezTo>
                    <a:pt x="395" y="8"/>
                    <a:pt x="395" y="8"/>
                    <a:pt x="395" y="8"/>
                  </a:cubicBezTo>
                  <a:cubicBezTo>
                    <a:pt x="409" y="9"/>
                    <a:pt x="420" y="20"/>
                    <a:pt x="420" y="34"/>
                  </a:cubicBezTo>
                  <a:cubicBezTo>
                    <a:pt x="420" y="48"/>
                    <a:pt x="408" y="60"/>
                    <a:pt x="394" y="60"/>
                  </a:cubicBezTo>
                  <a:close/>
                  <a:moveTo>
                    <a:pt x="26" y="26"/>
                  </a:moveTo>
                  <a:cubicBezTo>
                    <a:pt x="21" y="26"/>
                    <a:pt x="18" y="30"/>
                    <a:pt x="18" y="34"/>
                  </a:cubicBezTo>
                  <a:cubicBezTo>
                    <a:pt x="18" y="38"/>
                    <a:pt x="22" y="42"/>
                    <a:pt x="26" y="42"/>
                  </a:cubicBezTo>
                  <a:cubicBezTo>
                    <a:pt x="26" y="42"/>
                    <a:pt x="26" y="42"/>
                    <a:pt x="26" y="42"/>
                  </a:cubicBezTo>
                  <a:cubicBezTo>
                    <a:pt x="27" y="42"/>
                    <a:pt x="28" y="42"/>
                    <a:pt x="28" y="42"/>
                  </a:cubicBezTo>
                  <a:cubicBezTo>
                    <a:pt x="178" y="29"/>
                    <a:pt x="178" y="29"/>
                    <a:pt x="178" y="29"/>
                  </a:cubicBezTo>
                  <a:cubicBezTo>
                    <a:pt x="179" y="29"/>
                    <a:pt x="179" y="29"/>
                    <a:pt x="180" y="29"/>
                  </a:cubicBezTo>
                  <a:cubicBezTo>
                    <a:pt x="187" y="29"/>
                    <a:pt x="194" y="32"/>
                    <a:pt x="199" y="36"/>
                  </a:cubicBezTo>
                  <a:cubicBezTo>
                    <a:pt x="200" y="36"/>
                    <a:pt x="200" y="36"/>
                    <a:pt x="200" y="36"/>
                  </a:cubicBezTo>
                  <a:cubicBezTo>
                    <a:pt x="202" y="39"/>
                    <a:pt x="202" y="39"/>
                    <a:pt x="202" y="39"/>
                  </a:cubicBezTo>
                  <a:cubicBezTo>
                    <a:pt x="202" y="40"/>
                    <a:pt x="205" y="41"/>
                    <a:pt x="210" y="41"/>
                  </a:cubicBezTo>
                  <a:cubicBezTo>
                    <a:pt x="210" y="41"/>
                    <a:pt x="210" y="41"/>
                    <a:pt x="210" y="41"/>
                  </a:cubicBezTo>
                  <a:cubicBezTo>
                    <a:pt x="215" y="41"/>
                    <a:pt x="218" y="40"/>
                    <a:pt x="218" y="39"/>
                  </a:cubicBezTo>
                  <a:cubicBezTo>
                    <a:pt x="220" y="36"/>
                    <a:pt x="220" y="36"/>
                    <a:pt x="220" y="36"/>
                  </a:cubicBezTo>
                  <a:cubicBezTo>
                    <a:pt x="221" y="36"/>
                    <a:pt x="221" y="36"/>
                    <a:pt x="221" y="36"/>
                  </a:cubicBezTo>
                  <a:cubicBezTo>
                    <a:pt x="227" y="32"/>
                    <a:pt x="235" y="29"/>
                    <a:pt x="242" y="29"/>
                  </a:cubicBezTo>
                  <a:cubicBezTo>
                    <a:pt x="392" y="42"/>
                    <a:pt x="392" y="42"/>
                    <a:pt x="392" y="42"/>
                  </a:cubicBezTo>
                  <a:cubicBezTo>
                    <a:pt x="392" y="42"/>
                    <a:pt x="393" y="42"/>
                    <a:pt x="394" y="42"/>
                  </a:cubicBezTo>
                  <a:cubicBezTo>
                    <a:pt x="398" y="42"/>
                    <a:pt x="402" y="38"/>
                    <a:pt x="402" y="34"/>
                  </a:cubicBezTo>
                  <a:cubicBezTo>
                    <a:pt x="402" y="30"/>
                    <a:pt x="399" y="26"/>
                    <a:pt x="395" y="26"/>
                  </a:cubicBezTo>
                  <a:cubicBezTo>
                    <a:pt x="394" y="26"/>
                    <a:pt x="394" y="26"/>
                    <a:pt x="394" y="26"/>
                  </a:cubicBezTo>
                  <a:cubicBezTo>
                    <a:pt x="246" y="19"/>
                    <a:pt x="246" y="19"/>
                    <a:pt x="246" y="19"/>
                  </a:cubicBezTo>
                  <a:cubicBezTo>
                    <a:pt x="246" y="19"/>
                    <a:pt x="246" y="19"/>
                    <a:pt x="246" y="19"/>
                  </a:cubicBezTo>
                  <a:cubicBezTo>
                    <a:pt x="244" y="19"/>
                    <a:pt x="243" y="20"/>
                    <a:pt x="242" y="20"/>
                  </a:cubicBezTo>
                  <a:cubicBezTo>
                    <a:pt x="239" y="27"/>
                    <a:pt x="234" y="28"/>
                    <a:pt x="231" y="28"/>
                  </a:cubicBezTo>
                  <a:cubicBezTo>
                    <a:pt x="227" y="28"/>
                    <a:pt x="223" y="25"/>
                    <a:pt x="221" y="20"/>
                  </a:cubicBezTo>
                  <a:cubicBezTo>
                    <a:pt x="220" y="19"/>
                    <a:pt x="219" y="19"/>
                    <a:pt x="217" y="19"/>
                  </a:cubicBezTo>
                  <a:cubicBezTo>
                    <a:pt x="203" y="19"/>
                    <a:pt x="203" y="19"/>
                    <a:pt x="203" y="19"/>
                  </a:cubicBezTo>
                  <a:cubicBezTo>
                    <a:pt x="201" y="19"/>
                    <a:pt x="200" y="19"/>
                    <a:pt x="199" y="20"/>
                  </a:cubicBezTo>
                  <a:cubicBezTo>
                    <a:pt x="197" y="25"/>
                    <a:pt x="193" y="28"/>
                    <a:pt x="189" y="28"/>
                  </a:cubicBezTo>
                  <a:cubicBezTo>
                    <a:pt x="186" y="28"/>
                    <a:pt x="181" y="27"/>
                    <a:pt x="178" y="20"/>
                  </a:cubicBezTo>
                  <a:cubicBezTo>
                    <a:pt x="177" y="20"/>
                    <a:pt x="176" y="19"/>
                    <a:pt x="174" y="19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6" y="26"/>
                    <a:pt x="26" y="26"/>
                    <a:pt x="26" y="2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74" name="Freeform 89"/>
            <p:cNvSpPr/>
            <p:nvPr/>
          </p:nvSpPr>
          <p:spPr bwMode="auto">
            <a:xfrm>
              <a:off x="5354638" y="3525838"/>
              <a:ext cx="669925" cy="163513"/>
            </a:xfrm>
            <a:custGeom>
              <a:avLst/>
              <a:gdLst>
                <a:gd name="T0" fmla="*/ 169 w 177"/>
                <a:gd name="T1" fmla="*/ 37 h 43"/>
                <a:gd name="T2" fmla="*/ 168 w 177"/>
                <a:gd name="T3" fmla="*/ 36 h 43"/>
                <a:gd name="T4" fmla="*/ 92 w 177"/>
                <a:gd name="T5" fmla="*/ 1 h 43"/>
                <a:gd name="T6" fmla="*/ 75 w 177"/>
                <a:gd name="T7" fmla="*/ 0 h 43"/>
                <a:gd name="T8" fmla="*/ 18 w 177"/>
                <a:gd name="T9" fmla="*/ 15 h 43"/>
                <a:gd name="T10" fmla="*/ 3 w 177"/>
                <a:gd name="T11" fmla="*/ 29 h 43"/>
                <a:gd name="T12" fmla="*/ 1 w 177"/>
                <a:gd name="T13" fmla="*/ 39 h 43"/>
                <a:gd name="T14" fmla="*/ 9 w 177"/>
                <a:gd name="T15" fmla="*/ 43 h 43"/>
                <a:gd name="T16" fmla="*/ 177 w 177"/>
                <a:gd name="T17" fmla="*/ 43 h 43"/>
                <a:gd name="T18" fmla="*/ 169 w 177"/>
                <a:gd name="T19" fmla="*/ 37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7" h="43">
                  <a:moveTo>
                    <a:pt x="169" y="37"/>
                  </a:moveTo>
                  <a:cubicBezTo>
                    <a:pt x="168" y="36"/>
                    <a:pt x="168" y="36"/>
                    <a:pt x="168" y="36"/>
                  </a:cubicBezTo>
                  <a:cubicBezTo>
                    <a:pt x="141" y="16"/>
                    <a:pt x="115" y="5"/>
                    <a:pt x="92" y="1"/>
                  </a:cubicBezTo>
                  <a:cubicBezTo>
                    <a:pt x="87" y="1"/>
                    <a:pt x="81" y="0"/>
                    <a:pt x="75" y="0"/>
                  </a:cubicBezTo>
                  <a:cubicBezTo>
                    <a:pt x="40" y="0"/>
                    <a:pt x="18" y="15"/>
                    <a:pt x="18" y="15"/>
                  </a:cubicBezTo>
                  <a:cubicBezTo>
                    <a:pt x="16" y="16"/>
                    <a:pt x="6" y="23"/>
                    <a:pt x="3" y="29"/>
                  </a:cubicBezTo>
                  <a:cubicBezTo>
                    <a:pt x="1" y="33"/>
                    <a:pt x="0" y="36"/>
                    <a:pt x="1" y="39"/>
                  </a:cubicBezTo>
                  <a:cubicBezTo>
                    <a:pt x="3" y="42"/>
                    <a:pt x="5" y="43"/>
                    <a:pt x="9" y="43"/>
                  </a:cubicBezTo>
                  <a:cubicBezTo>
                    <a:pt x="177" y="43"/>
                    <a:pt x="177" y="43"/>
                    <a:pt x="177" y="43"/>
                  </a:cubicBezTo>
                  <a:cubicBezTo>
                    <a:pt x="174" y="40"/>
                    <a:pt x="170" y="37"/>
                    <a:pt x="169" y="3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75" name="Freeform 90"/>
            <p:cNvSpPr/>
            <p:nvPr/>
          </p:nvSpPr>
          <p:spPr bwMode="auto">
            <a:xfrm>
              <a:off x="6175375" y="3063876"/>
              <a:ext cx="654050" cy="571500"/>
            </a:xfrm>
            <a:custGeom>
              <a:avLst/>
              <a:gdLst>
                <a:gd name="T0" fmla="*/ 171 w 173"/>
                <a:gd name="T1" fmla="*/ 114 h 151"/>
                <a:gd name="T2" fmla="*/ 157 w 173"/>
                <a:gd name="T3" fmla="*/ 87 h 151"/>
                <a:gd name="T4" fmla="*/ 157 w 173"/>
                <a:gd name="T5" fmla="*/ 86 h 151"/>
                <a:gd name="T6" fmla="*/ 123 w 173"/>
                <a:gd name="T7" fmla="*/ 21 h 151"/>
                <a:gd name="T8" fmla="*/ 116 w 173"/>
                <a:gd name="T9" fmla="*/ 8 h 151"/>
                <a:gd name="T10" fmla="*/ 115 w 173"/>
                <a:gd name="T11" fmla="*/ 7 h 151"/>
                <a:gd name="T12" fmla="*/ 87 w 173"/>
                <a:gd name="T13" fmla="*/ 0 h 151"/>
                <a:gd name="T14" fmla="*/ 101 w 173"/>
                <a:gd name="T15" fmla="*/ 24 h 151"/>
                <a:gd name="T16" fmla="*/ 103 w 173"/>
                <a:gd name="T17" fmla="*/ 45 h 151"/>
                <a:gd name="T18" fmla="*/ 88 w 173"/>
                <a:gd name="T19" fmla="*/ 59 h 151"/>
                <a:gd name="T20" fmla="*/ 38 w 173"/>
                <a:gd name="T21" fmla="*/ 87 h 151"/>
                <a:gd name="T22" fmla="*/ 1 w 173"/>
                <a:gd name="T23" fmla="*/ 149 h 151"/>
                <a:gd name="T24" fmla="*/ 0 w 173"/>
                <a:gd name="T25" fmla="*/ 151 h 151"/>
                <a:gd name="T26" fmla="*/ 1 w 173"/>
                <a:gd name="T27" fmla="*/ 151 h 151"/>
                <a:gd name="T28" fmla="*/ 9 w 173"/>
                <a:gd name="T29" fmla="*/ 146 h 151"/>
                <a:gd name="T30" fmla="*/ 86 w 173"/>
                <a:gd name="T31" fmla="*/ 112 h 151"/>
                <a:gd name="T32" fmla="*/ 113 w 173"/>
                <a:gd name="T33" fmla="*/ 109 h 151"/>
                <a:gd name="T34" fmla="*/ 165 w 173"/>
                <a:gd name="T35" fmla="*/ 120 h 151"/>
                <a:gd name="T36" fmla="*/ 169 w 173"/>
                <a:gd name="T37" fmla="*/ 121 h 151"/>
                <a:gd name="T38" fmla="*/ 172 w 173"/>
                <a:gd name="T39" fmla="*/ 120 h 151"/>
                <a:gd name="T40" fmla="*/ 171 w 173"/>
                <a:gd name="T41" fmla="*/ 114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73" h="151">
                  <a:moveTo>
                    <a:pt x="171" y="114"/>
                  </a:moveTo>
                  <a:cubicBezTo>
                    <a:pt x="157" y="87"/>
                    <a:pt x="157" y="87"/>
                    <a:pt x="157" y="87"/>
                  </a:cubicBezTo>
                  <a:cubicBezTo>
                    <a:pt x="157" y="86"/>
                    <a:pt x="157" y="86"/>
                    <a:pt x="157" y="86"/>
                  </a:cubicBezTo>
                  <a:cubicBezTo>
                    <a:pt x="123" y="21"/>
                    <a:pt x="123" y="21"/>
                    <a:pt x="123" y="21"/>
                  </a:cubicBezTo>
                  <a:cubicBezTo>
                    <a:pt x="120" y="17"/>
                    <a:pt x="117" y="11"/>
                    <a:pt x="116" y="8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5" y="7"/>
                    <a:pt x="101" y="0"/>
                    <a:pt x="87" y="0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5" y="31"/>
                    <a:pt x="105" y="38"/>
                    <a:pt x="103" y="45"/>
                  </a:cubicBezTo>
                  <a:cubicBezTo>
                    <a:pt x="100" y="51"/>
                    <a:pt x="95" y="56"/>
                    <a:pt x="88" y="59"/>
                  </a:cubicBezTo>
                  <a:cubicBezTo>
                    <a:pt x="85" y="60"/>
                    <a:pt x="56" y="71"/>
                    <a:pt x="38" y="87"/>
                  </a:cubicBezTo>
                  <a:cubicBezTo>
                    <a:pt x="19" y="105"/>
                    <a:pt x="8" y="123"/>
                    <a:pt x="1" y="149"/>
                  </a:cubicBezTo>
                  <a:cubicBezTo>
                    <a:pt x="0" y="151"/>
                    <a:pt x="0" y="151"/>
                    <a:pt x="0" y="151"/>
                  </a:cubicBezTo>
                  <a:cubicBezTo>
                    <a:pt x="0" y="151"/>
                    <a:pt x="1" y="151"/>
                    <a:pt x="1" y="151"/>
                  </a:cubicBezTo>
                  <a:cubicBezTo>
                    <a:pt x="3" y="149"/>
                    <a:pt x="6" y="147"/>
                    <a:pt x="9" y="146"/>
                  </a:cubicBezTo>
                  <a:cubicBezTo>
                    <a:pt x="9" y="146"/>
                    <a:pt x="42" y="125"/>
                    <a:pt x="86" y="112"/>
                  </a:cubicBezTo>
                  <a:cubicBezTo>
                    <a:pt x="95" y="110"/>
                    <a:pt x="104" y="109"/>
                    <a:pt x="113" y="109"/>
                  </a:cubicBezTo>
                  <a:cubicBezTo>
                    <a:pt x="141" y="109"/>
                    <a:pt x="165" y="120"/>
                    <a:pt x="165" y="120"/>
                  </a:cubicBezTo>
                  <a:cubicBezTo>
                    <a:pt x="167" y="121"/>
                    <a:pt x="168" y="121"/>
                    <a:pt x="169" y="121"/>
                  </a:cubicBezTo>
                  <a:cubicBezTo>
                    <a:pt x="171" y="121"/>
                    <a:pt x="172" y="120"/>
                    <a:pt x="172" y="120"/>
                  </a:cubicBezTo>
                  <a:cubicBezTo>
                    <a:pt x="173" y="118"/>
                    <a:pt x="172" y="116"/>
                    <a:pt x="171" y="11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8196" name="文本框 11"/>
          <p:cNvSpPr txBox="1"/>
          <p:nvPr/>
        </p:nvSpPr>
        <p:spPr>
          <a:xfrm>
            <a:off x="1738313" y="552450"/>
            <a:ext cx="2492375" cy="646113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pPr>
              <a:buFontTx/>
            </a:pPr>
            <a:r>
              <a:rPr lang="zh-CN" altLang="en-US" sz="36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图像标准化</a:t>
            </a:r>
            <a:endParaRPr lang="zh-CN" altLang="en-US" sz="36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8197" name="文本框 20"/>
          <p:cNvSpPr txBox="1"/>
          <p:nvPr/>
        </p:nvSpPr>
        <p:spPr>
          <a:xfrm>
            <a:off x="7935913" y="350838"/>
            <a:ext cx="3484562" cy="101600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 eaLnBrk="0" hangingPunct="0">
              <a:buFontTx/>
            </a:pPr>
            <a:r>
              <a:rPr lang="zh-CN" altLang="en-US" sz="2000" dirty="0">
                <a:latin typeface="Arial" panose="020B0604020202020204" pitchFamily="34" charset="0"/>
                <a:ea typeface="微软雅黑" panose="020B0503020204020204" pitchFamily="34" charset="-122"/>
              </a:rPr>
              <a:t>图像名称标准化。</a:t>
            </a:r>
            <a:endParaRPr lang="en-US" altLang="zh-CN" sz="2000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eaLnBrk="0" hangingPunct="0">
              <a:buFontTx/>
            </a:pPr>
            <a:r>
              <a:rPr lang="zh-CN" altLang="en-US" sz="2000" dirty="0">
                <a:latin typeface="Arial" panose="020B0604020202020204" pitchFamily="34" charset="0"/>
                <a:ea typeface="微软雅黑" panose="020B0503020204020204" pitchFamily="34" charset="-122"/>
              </a:rPr>
              <a:t>图像采用“字母</a:t>
            </a:r>
            <a:r>
              <a:rPr lang="en-US" altLang="zh-CN" sz="2000" dirty="0">
                <a:latin typeface="Arial" panose="020B0604020202020204" pitchFamily="34" charset="0"/>
                <a:ea typeface="微软雅黑" panose="020B0503020204020204" pitchFamily="34" charset="-122"/>
              </a:rPr>
              <a:t>+</a:t>
            </a:r>
            <a:r>
              <a:rPr lang="zh-CN" altLang="en-US" sz="2000" dirty="0">
                <a:latin typeface="Arial" panose="020B0604020202020204" pitchFamily="34" charset="0"/>
                <a:ea typeface="微软雅黑" panose="020B0503020204020204" pitchFamily="34" charset="-122"/>
              </a:rPr>
              <a:t>下划线</a:t>
            </a:r>
            <a:r>
              <a:rPr lang="en-US" altLang="zh-CN" sz="2000" dirty="0">
                <a:latin typeface="Arial" panose="020B0604020202020204" pitchFamily="34" charset="0"/>
                <a:ea typeface="微软雅黑" panose="020B0503020204020204" pitchFamily="34" charset="-122"/>
              </a:rPr>
              <a:t>+</a:t>
            </a:r>
            <a:r>
              <a:rPr lang="zh-CN" altLang="en-US" sz="2000" dirty="0">
                <a:latin typeface="Arial" panose="020B0604020202020204" pitchFamily="34" charset="0"/>
                <a:ea typeface="微软雅黑" panose="020B0503020204020204" pitchFamily="34" charset="-122"/>
              </a:rPr>
              <a:t>数字”的格式对图像进行重命名</a:t>
            </a:r>
            <a:endParaRPr lang="zh-CN" altLang="en-US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8198" name="文本框 36"/>
          <p:cNvSpPr txBox="1"/>
          <p:nvPr/>
        </p:nvSpPr>
        <p:spPr>
          <a:xfrm>
            <a:off x="7935913" y="1611313"/>
            <a:ext cx="3484562" cy="101600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 eaLnBrk="0" hangingPunct="0">
              <a:buClrTx/>
              <a:buFontTx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图像尺寸标准化。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0" hangingPunct="0">
              <a:buClrTx/>
              <a:buFontTx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裁剪后的有效图像大小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0" hangingPunct="0">
              <a:buClrTx/>
              <a:buFontTx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224 × 224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199" name="文本框 39"/>
          <p:cNvSpPr txBox="1"/>
          <p:nvPr/>
        </p:nvSpPr>
        <p:spPr>
          <a:xfrm>
            <a:off x="6096000" y="628650"/>
            <a:ext cx="1416050" cy="461963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pPr>
              <a:buFontTx/>
            </a:pPr>
            <a:r>
              <a:rPr lang="zh-CN" altLang="en-US" sz="2400" b="1" dirty="0">
                <a:solidFill>
                  <a:srgbClr val="4B649F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第一部分</a:t>
            </a:r>
            <a:endParaRPr lang="zh-CN" altLang="en-US" sz="2400" b="1" dirty="0">
              <a:solidFill>
                <a:srgbClr val="4B649F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8200" name="文本框 39"/>
          <p:cNvSpPr txBox="1"/>
          <p:nvPr/>
        </p:nvSpPr>
        <p:spPr>
          <a:xfrm>
            <a:off x="6096000" y="1755775"/>
            <a:ext cx="1416050" cy="461963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pPr>
              <a:buFontTx/>
            </a:pPr>
            <a:r>
              <a:rPr lang="zh-CN" altLang="en-US" sz="2400" b="1" dirty="0">
                <a:solidFill>
                  <a:srgbClr val="4B649F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第二部分</a:t>
            </a:r>
            <a:endParaRPr lang="zh-CN" altLang="en-US" sz="2400" b="1" dirty="0">
              <a:solidFill>
                <a:srgbClr val="4B649F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8201" name="图片 2" descr="图表, 气泡图&#10;&#10;描述已自动生成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22463" y="2660650"/>
            <a:ext cx="7267575" cy="3875088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6" name="任意多边形 10"/>
          <p:cNvSpPr/>
          <p:nvPr/>
        </p:nvSpPr>
        <p:spPr>
          <a:xfrm rot="5400000">
            <a:off x="2011363" y="-1554162"/>
            <a:ext cx="914400" cy="4937125"/>
          </a:xfrm>
          <a:custGeom>
            <a:avLst/>
            <a:gdLst>
              <a:gd name="connsiteX0" fmla="*/ 0 w 990604"/>
              <a:gd name="connsiteY0" fmla="*/ 5956738 h 5956738"/>
              <a:gd name="connsiteX1" fmla="*/ 0 w 990604"/>
              <a:gd name="connsiteY1" fmla="*/ 317938 h 5956738"/>
              <a:gd name="connsiteX2" fmla="*/ 6 w 990604"/>
              <a:gd name="connsiteY2" fmla="*/ 317938 h 5956738"/>
              <a:gd name="connsiteX3" fmla="*/ 495305 w 990604"/>
              <a:gd name="connsiteY3" fmla="*/ 0 h 5956738"/>
              <a:gd name="connsiteX4" fmla="*/ 990604 w 990604"/>
              <a:gd name="connsiteY4" fmla="*/ 317938 h 5956738"/>
              <a:gd name="connsiteX5" fmla="*/ 990601 w 990604"/>
              <a:gd name="connsiteY5" fmla="*/ 317938 h 5956738"/>
              <a:gd name="connsiteX6" fmla="*/ 990601 w 990604"/>
              <a:gd name="connsiteY6" fmla="*/ 5956738 h 5956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0604" h="5956738">
                <a:moveTo>
                  <a:pt x="0" y="5956738"/>
                </a:moveTo>
                <a:lnTo>
                  <a:pt x="0" y="317938"/>
                </a:lnTo>
                <a:lnTo>
                  <a:pt x="6" y="317938"/>
                </a:lnTo>
                <a:lnTo>
                  <a:pt x="495305" y="0"/>
                </a:lnTo>
                <a:lnTo>
                  <a:pt x="990604" y="317938"/>
                </a:lnTo>
                <a:lnTo>
                  <a:pt x="990601" y="317938"/>
                </a:lnTo>
                <a:lnTo>
                  <a:pt x="990601" y="5956738"/>
                </a:lnTo>
                <a:close/>
              </a:path>
            </a:pathLst>
          </a:custGeom>
          <a:solidFill>
            <a:srgbClr val="4B64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7" name="椭圆 66"/>
          <p:cNvSpPr/>
          <p:nvPr/>
        </p:nvSpPr>
        <p:spPr>
          <a:xfrm>
            <a:off x="323850" y="247650"/>
            <a:ext cx="1333500" cy="1333500"/>
          </a:xfrm>
          <a:prstGeom prst="ellipse">
            <a:avLst/>
          </a:prstGeom>
          <a:solidFill>
            <a:schemeClr val="bg1"/>
          </a:solidFill>
          <a:ln w="38100">
            <a:solidFill>
              <a:srgbClr val="4B64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68" name="组合 67"/>
          <p:cNvGrpSpPr/>
          <p:nvPr/>
        </p:nvGrpSpPr>
        <p:grpSpPr>
          <a:xfrm>
            <a:off x="475624" y="571425"/>
            <a:ext cx="1029952" cy="685949"/>
            <a:chOff x="5302250" y="2903538"/>
            <a:chExt cx="1587500" cy="1057276"/>
          </a:xfrm>
          <a:solidFill>
            <a:srgbClr val="4B649F"/>
          </a:solidFill>
        </p:grpSpPr>
        <p:sp>
          <p:nvSpPr>
            <p:cNvPr id="69" name="Freeform 84"/>
            <p:cNvSpPr/>
            <p:nvPr/>
          </p:nvSpPr>
          <p:spPr bwMode="auto">
            <a:xfrm>
              <a:off x="5362575" y="3040063"/>
              <a:ext cx="706438" cy="614363"/>
            </a:xfrm>
            <a:custGeom>
              <a:avLst/>
              <a:gdLst>
                <a:gd name="T0" fmla="*/ 181 w 187"/>
                <a:gd name="T1" fmla="*/ 49 h 162"/>
                <a:gd name="T2" fmla="*/ 187 w 187"/>
                <a:gd name="T3" fmla="*/ 66 h 162"/>
                <a:gd name="T4" fmla="*/ 187 w 187"/>
                <a:gd name="T5" fmla="*/ 162 h 162"/>
                <a:gd name="T6" fmla="*/ 176 w 187"/>
                <a:gd name="T7" fmla="*/ 153 h 162"/>
                <a:gd name="T8" fmla="*/ 92 w 187"/>
                <a:gd name="T9" fmla="*/ 115 h 162"/>
                <a:gd name="T10" fmla="*/ 73 w 187"/>
                <a:gd name="T11" fmla="*/ 114 h 162"/>
                <a:gd name="T12" fmla="*/ 8 w 187"/>
                <a:gd name="T13" fmla="*/ 131 h 162"/>
                <a:gd name="T14" fmla="*/ 1 w 187"/>
                <a:gd name="T15" fmla="*/ 131 h 162"/>
                <a:gd name="T16" fmla="*/ 2 w 187"/>
                <a:gd name="T17" fmla="*/ 126 h 162"/>
                <a:gd name="T18" fmla="*/ 26 w 187"/>
                <a:gd name="T19" fmla="*/ 70 h 162"/>
                <a:gd name="T20" fmla="*/ 48 w 187"/>
                <a:gd name="T21" fmla="*/ 20 h 162"/>
                <a:gd name="T22" fmla="*/ 53 w 187"/>
                <a:gd name="T23" fmla="*/ 13 h 162"/>
                <a:gd name="T24" fmla="*/ 62 w 187"/>
                <a:gd name="T25" fmla="*/ 9 h 162"/>
                <a:gd name="T26" fmla="*/ 130 w 187"/>
                <a:gd name="T27" fmla="*/ 11 h 162"/>
                <a:gd name="T28" fmla="*/ 181 w 187"/>
                <a:gd name="T29" fmla="*/ 49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7" h="162">
                  <a:moveTo>
                    <a:pt x="181" y="49"/>
                  </a:moveTo>
                  <a:cubicBezTo>
                    <a:pt x="184" y="54"/>
                    <a:pt x="187" y="60"/>
                    <a:pt x="187" y="66"/>
                  </a:cubicBezTo>
                  <a:cubicBezTo>
                    <a:pt x="187" y="162"/>
                    <a:pt x="187" y="162"/>
                    <a:pt x="187" y="162"/>
                  </a:cubicBezTo>
                  <a:cubicBezTo>
                    <a:pt x="187" y="162"/>
                    <a:pt x="178" y="154"/>
                    <a:pt x="176" y="153"/>
                  </a:cubicBezTo>
                  <a:cubicBezTo>
                    <a:pt x="168" y="148"/>
                    <a:pt x="133" y="120"/>
                    <a:pt x="92" y="115"/>
                  </a:cubicBezTo>
                  <a:cubicBezTo>
                    <a:pt x="86" y="114"/>
                    <a:pt x="79" y="114"/>
                    <a:pt x="73" y="114"/>
                  </a:cubicBezTo>
                  <a:cubicBezTo>
                    <a:pt x="32" y="114"/>
                    <a:pt x="8" y="131"/>
                    <a:pt x="8" y="131"/>
                  </a:cubicBezTo>
                  <a:cubicBezTo>
                    <a:pt x="5" y="133"/>
                    <a:pt x="2" y="133"/>
                    <a:pt x="1" y="131"/>
                  </a:cubicBezTo>
                  <a:cubicBezTo>
                    <a:pt x="0" y="130"/>
                    <a:pt x="1" y="128"/>
                    <a:pt x="2" y="126"/>
                  </a:cubicBezTo>
                  <a:cubicBezTo>
                    <a:pt x="26" y="70"/>
                    <a:pt x="26" y="70"/>
                    <a:pt x="26" y="70"/>
                  </a:cubicBezTo>
                  <a:cubicBezTo>
                    <a:pt x="48" y="20"/>
                    <a:pt x="48" y="20"/>
                    <a:pt x="48" y="20"/>
                  </a:cubicBezTo>
                  <a:cubicBezTo>
                    <a:pt x="49" y="18"/>
                    <a:pt x="51" y="15"/>
                    <a:pt x="53" y="13"/>
                  </a:cubicBezTo>
                  <a:cubicBezTo>
                    <a:pt x="55" y="11"/>
                    <a:pt x="59" y="10"/>
                    <a:pt x="62" y="9"/>
                  </a:cubicBezTo>
                  <a:cubicBezTo>
                    <a:pt x="65" y="9"/>
                    <a:pt x="98" y="0"/>
                    <a:pt x="130" y="11"/>
                  </a:cubicBezTo>
                  <a:cubicBezTo>
                    <a:pt x="163" y="22"/>
                    <a:pt x="179" y="45"/>
                    <a:pt x="181" y="4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70" name="Freeform 85"/>
            <p:cNvSpPr/>
            <p:nvPr/>
          </p:nvSpPr>
          <p:spPr bwMode="auto">
            <a:xfrm>
              <a:off x="6115050" y="2903538"/>
              <a:ext cx="400050" cy="747713"/>
            </a:xfrm>
            <a:custGeom>
              <a:avLst/>
              <a:gdLst>
                <a:gd name="T0" fmla="*/ 44 w 106"/>
                <a:gd name="T1" fmla="*/ 119 h 197"/>
                <a:gd name="T2" fmla="*/ 3 w 106"/>
                <a:gd name="T3" fmla="*/ 187 h 197"/>
                <a:gd name="T4" fmla="*/ 0 w 106"/>
                <a:gd name="T5" fmla="*/ 197 h 197"/>
                <a:gd name="T6" fmla="*/ 0 w 106"/>
                <a:gd name="T7" fmla="*/ 83 h 197"/>
                <a:gd name="T8" fmla="*/ 1 w 106"/>
                <a:gd name="T9" fmla="*/ 64 h 197"/>
                <a:gd name="T10" fmla="*/ 16 w 106"/>
                <a:gd name="T11" fmla="*/ 29 h 197"/>
                <a:gd name="T12" fmla="*/ 49 w 106"/>
                <a:gd name="T13" fmla="*/ 1 h 197"/>
                <a:gd name="T14" fmla="*/ 54 w 106"/>
                <a:gd name="T15" fmla="*/ 0 h 197"/>
                <a:gd name="T16" fmla="*/ 64 w 106"/>
                <a:gd name="T17" fmla="*/ 6 h 197"/>
                <a:gd name="T18" fmla="*/ 85 w 106"/>
                <a:gd name="T19" fmla="*/ 42 h 197"/>
                <a:gd name="T20" fmla="*/ 86 w 106"/>
                <a:gd name="T21" fmla="*/ 42 h 197"/>
                <a:gd name="T22" fmla="*/ 104 w 106"/>
                <a:gd name="T23" fmla="*/ 74 h 197"/>
                <a:gd name="T24" fmla="*/ 105 w 106"/>
                <a:gd name="T25" fmla="*/ 82 h 197"/>
                <a:gd name="T26" fmla="*/ 99 w 106"/>
                <a:gd name="T27" fmla="*/ 87 h 197"/>
                <a:gd name="T28" fmla="*/ 44 w 106"/>
                <a:gd name="T29" fmla="*/ 119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6" h="197">
                  <a:moveTo>
                    <a:pt x="44" y="119"/>
                  </a:moveTo>
                  <a:cubicBezTo>
                    <a:pt x="25" y="137"/>
                    <a:pt x="12" y="156"/>
                    <a:pt x="3" y="187"/>
                  </a:cubicBezTo>
                  <a:cubicBezTo>
                    <a:pt x="0" y="197"/>
                    <a:pt x="0" y="197"/>
                    <a:pt x="0" y="197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77"/>
                    <a:pt x="0" y="69"/>
                    <a:pt x="1" y="64"/>
                  </a:cubicBezTo>
                  <a:cubicBezTo>
                    <a:pt x="1" y="63"/>
                    <a:pt x="3" y="47"/>
                    <a:pt x="16" y="29"/>
                  </a:cubicBezTo>
                  <a:cubicBezTo>
                    <a:pt x="30" y="11"/>
                    <a:pt x="48" y="1"/>
                    <a:pt x="49" y="1"/>
                  </a:cubicBezTo>
                  <a:cubicBezTo>
                    <a:pt x="51" y="0"/>
                    <a:pt x="52" y="0"/>
                    <a:pt x="54" y="0"/>
                  </a:cubicBezTo>
                  <a:cubicBezTo>
                    <a:pt x="58" y="0"/>
                    <a:pt x="62" y="2"/>
                    <a:pt x="64" y="6"/>
                  </a:cubicBezTo>
                  <a:cubicBezTo>
                    <a:pt x="85" y="42"/>
                    <a:pt x="85" y="42"/>
                    <a:pt x="85" y="42"/>
                  </a:cubicBezTo>
                  <a:cubicBezTo>
                    <a:pt x="86" y="42"/>
                    <a:pt x="86" y="42"/>
                    <a:pt x="86" y="42"/>
                  </a:cubicBezTo>
                  <a:cubicBezTo>
                    <a:pt x="104" y="74"/>
                    <a:pt x="104" y="74"/>
                    <a:pt x="104" y="74"/>
                  </a:cubicBezTo>
                  <a:cubicBezTo>
                    <a:pt x="106" y="76"/>
                    <a:pt x="106" y="79"/>
                    <a:pt x="105" y="82"/>
                  </a:cubicBezTo>
                  <a:cubicBezTo>
                    <a:pt x="104" y="84"/>
                    <a:pt x="102" y="86"/>
                    <a:pt x="99" y="87"/>
                  </a:cubicBezTo>
                  <a:cubicBezTo>
                    <a:pt x="99" y="87"/>
                    <a:pt x="66" y="99"/>
                    <a:pt x="44" y="11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71" name="Freeform 86"/>
            <p:cNvSpPr/>
            <p:nvPr/>
          </p:nvSpPr>
          <p:spPr bwMode="auto">
            <a:xfrm>
              <a:off x="6194425" y="3529013"/>
              <a:ext cx="642938" cy="160338"/>
            </a:xfrm>
            <a:custGeom>
              <a:avLst/>
              <a:gdLst>
                <a:gd name="T0" fmla="*/ 155 w 170"/>
                <a:gd name="T1" fmla="*/ 11 h 42"/>
                <a:gd name="T2" fmla="*/ 154 w 170"/>
                <a:gd name="T3" fmla="*/ 10 h 42"/>
                <a:gd name="T4" fmla="*/ 153 w 170"/>
                <a:gd name="T5" fmla="*/ 10 h 42"/>
                <a:gd name="T6" fmla="*/ 108 w 170"/>
                <a:gd name="T7" fmla="*/ 0 h 42"/>
                <a:gd name="T8" fmla="*/ 85 w 170"/>
                <a:gd name="T9" fmla="*/ 3 h 42"/>
                <a:gd name="T10" fmla="*/ 11 w 170"/>
                <a:gd name="T11" fmla="*/ 35 h 42"/>
                <a:gd name="T12" fmla="*/ 11 w 170"/>
                <a:gd name="T13" fmla="*/ 36 h 42"/>
                <a:gd name="T14" fmla="*/ 7 w 170"/>
                <a:gd name="T15" fmla="*/ 38 h 42"/>
                <a:gd name="T16" fmla="*/ 3 w 170"/>
                <a:gd name="T17" fmla="*/ 40 h 42"/>
                <a:gd name="T18" fmla="*/ 1 w 170"/>
                <a:gd name="T19" fmla="*/ 42 h 42"/>
                <a:gd name="T20" fmla="*/ 0 w 170"/>
                <a:gd name="T21" fmla="*/ 42 h 42"/>
                <a:gd name="T22" fmla="*/ 161 w 170"/>
                <a:gd name="T23" fmla="*/ 42 h 42"/>
                <a:gd name="T24" fmla="*/ 169 w 170"/>
                <a:gd name="T25" fmla="*/ 38 h 42"/>
                <a:gd name="T26" fmla="*/ 167 w 170"/>
                <a:gd name="T27" fmla="*/ 28 h 42"/>
                <a:gd name="T28" fmla="*/ 155 w 170"/>
                <a:gd name="T29" fmla="*/ 11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70" h="42">
                  <a:moveTo>
                    <a:pt x="155" y="11"/>
                  </a:moveTo>
                  <a:cubicBezTo>
                    <a:pt x="155" y="11"/>
                    <a:pt x="154" y="10"/>
                    <a:pt x="154" y="10"/>
                  </a:cubicBezTo>
                  <a:cubicBezTo>
                    <a:pt x="153" y="10"/>
                    <a:pt x="153" y="10"/>
                    <a:pt x="153" y="10"/>
                  </a:cubicBezTo>
                  <a:cubicBezTo>
                    <a:pt x="152" y="9"/>
                    <a:pt x="132" y="0"/>
                    <a:pt x="108" y="0"/>
                  </a:cubicBezTo>
                  <a:cubicBezTo>
                    <a:pt x="100" y="0"/>
                    <a:pt x="92" y="1"/>
                    <a:pt x="85" y="3"/>
                  </a:cubicBezTo>
                  <a:cubicBezTo>
                    <a:pt x="46" y="15"/>
                    <a:pt x="15" y="33"/>
                    <a:pt x="11" y="35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10" y="36"/>
                    <a:pt x="9" y="37"/>
                    <a:pt x="7" y="38"/>
                  </a:cubicBezTo>
                  <a:cubicBezTo>
                    <a:pt x="6" y="39"/>
                    <a:pt x="4" y="40"/>
                    <a:pt x="3" y="40"/>
                  </a:cubicBezTo>
                  <a:cubicBezTo>
                    <a:pt x="2" y="41"/>
                    <a:pt x="2" y="41"/>
                    <a:pt x="1" y="42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161" y="42"/>
                    <a:pt x="161" y="42"/>
                    <a:pt x="161" y="42"/>
                  </a:cubicBezTo>
                  <a:cubicBezTo>
                    <a:pt x="165" y="42"/>
                    <a:pt x="167" y="41"/>
                    <a:pt x="169" y="38"/>
                  </a:cubicBezTo>
                  <a:cubicBezTo>
                    <a:pt x="170" y="35"/>
                    <a:pt x="169" y="32"/>
                    <a:pt x="167" y="28"/>
                  </a:cubicBezTo>
                  <a:cubicBezTo>
                    <a:pt x="167" y="28"/>
                    <a:pt x="162" y="20"/>
                    <a:pt x="155" y="1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72" name="Freeform 87"/>
            <p:cNvSpPr/>
            <p:nvPr/>
          </p:nvSpPr>
          <p:spPr bwMode="auto">
            <a:xfrm>
              <a:off x="5335588" y="3771901"/>
              <a:ext cx="1520825" cy="155575"/>
            </a:xfrm>
            <a:custGeom>
              <a:avLst/>
              <a:gdLst>
                <a:gd name="T0" fmla="*/ 402 w 402"/>
                <a:gd name="T1" fmla="*/ 24 h 41"/>
                <a:gd name="T2" fmla="*/ 385 w 402"/>
                <a:gd name="T3" fmla="*/ 41 h 41"/>
                <a:gd name="T4" fmla="*/ 382 w 402"/>
                <a:gd name="T5" fmla="*/ 41 h 41"/>
                <a:gd name="T6" fmla="*/ 232 w 402"/>
                <a:gd name="T7" fmla="*/ 28 h 41"/>
                <a:gd name="T8" fmla="*/ 217 w 402"/>
                <a:gd name="T9" fmla="*/ 34 h 41"/>
                <a:gd name="T10" fmla="*/ 216 w 402"/>
                <a:gd name="T11" fmla="*/ 35 h 41"/>
                <a:gd name="T12" fmla="*/ 201 w 402"/>
                <a:gd name="T13" fmla="*/ 40 h 41"/>
                <a:gd name="T14" fmla="*/ 201 w 402"/>
                <a:gd name="T15" fmla="*/ 40 h 41"/>
                <a:gd name="T16" fmla="*/ 186 w 402"/>
                <a:gd name="T17" fmla="*/ 35 h 41"/>
                <a:gd name="T18" fmla="*/ 185 w 402"/>
                <a:gd name="T19" fmla="*/ 34 h 41"/>
                <a:gd name="T20" fmla="*/ 170 w 402"/>
                <a:gd name="T21" fmla="*/ 28 h 41"/>
                <a:gd name="T22" fmla="*/ 20 w 402"/>
                <a:gd name="T23" fmla="*/ 41 h 41"/>
                <a:gd name="T24" fmla="*/ 17 w 402"/>
                <a:gd name="T25" fmla="*/ 41 h 41"/>
                <a:gd name="T26" fmla="*/ 0 w 402"/>
                <a:gd name="T27" fmla="*/ 24 h 41"/>
                <a:gd name="T28" fmla="*/ 16 w 402"/>
                <a:gd name="T29" fmla="*/ 7 h 41"/>
                <a:gd name="T30" fmla="*/ 17 w 402"/>
                <a:gd name="T31" fmla="*/ 7 h 41"/>
                <a:gd name="T32" fmla="*/ 164 w 402"/>
                <a:gd name="T33" fmla="*/ 0 h 41"/>
                <a:gd name="T34" fmla="*/ 177 w 402"/>
                <a:gd name="T35" fmla="*/ 6 h 41"/>
                <a:gd name="T36" fmla="*/ 182 w 402"/>
                <a:gd name="T37" fmla="*/ 6 h 41"/>
                <a:gd name="T38" fmla="*/ 194 w 402"/>
                <a:gd name="T39" fmla="*/ 0 h 41"/>
                <a:gd name="T40" fmla="*/ 208 w 402"/>
                <a:gd name="T41" fmla="*/ 0 h 41"/>
                <a:gd name="T42" fmla="*/ 220 w 402"/>
                <a:gd name="T43" fmla="*/ 6 h 41"/>
                <a:gd name="T44" fmla="*/ 225 w 402"/>
                <a:gd name="T45" fmla="*/ 6 h 41"/>
                <a:gd name="T46" fmla="*/ 238 w 402"/>
                <a:gd name="T47" fmla="*/ 0 h 41"/>
                <a:gd name="T48" fmla="*/ 385 w 402"/>
                <a:gd name="T49" fmla="*/ 7 h 41"/>
                <a:gd name="T50" fmla="*/ 386 w 402"/>
                <a:gd name="T51" fmla="*/ 7 h 41"/>
                <a:gd name="T52" fmla="*/ 402 w 402"/>
                <a:gd name="T53" fmla="*/ 2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02" h="41">
                  <a:moveTo>
                    <a:pt x="402" y="24"/>
                  </a:moveTo>
                  <a:cubicBezTo>
                    <a:pt x="402" y="33"/>
                    <a:pt x="394" y="41"/>
                    <a:pt x="385" y="41"/>
                  </a:cubicBezTo>
                  <a:cubicBezTo>
                    <a:pt x="384" y="41"/>
                    <a:pt x="383" y="41"/>
                    <a:pt x="382" y="41"/>
                  </a:cubicBezTo>
                  <a:cubicBezTo>
                    <a:pt x="232" y="28"/>
                    <a:pt x="232" y="28"/>
                    <a:pt x="232" y="28"/>
                  </a:cubicBezTo>
                  <a:cubicBezTo>
                    <a:pt x="227" y="28"/>
                    <a:pt x="220" y="31"/>
                    <a:pt x="217" y="34"/>
                  </a:cubicBezTo>
                  <a:cubicBezTo>
                    <a:pt x="217" y="34"/>
                    <a:pt x="217" y="34"/>
                    <a:pt x="216" y="35"/>
                  </a:cubicBezTo>
                  <a:cubicBezTo>
                    <a:pt x="214" y="38"/>
                    <a:pt x="208" y="40"/>
                    <a:pt x="201" y="40"/>
                  </a:cubicBezTo>
                  <a:cubicBezTo>
                    <a:pt x="201" y="40"/>
                    <a:pt x="201" y="40"/>
                    <a:pt x="201" y="40"/>
                  </a:cubicBezTo>
                  <a:cubicBezTo>
                    <a:pt x="194" y="40"/>
                    <a:pt x="188" y="38"/>
                    <a:pt x="186" y="35"/>
                  </a:cubicBezTo>
                  <a:cubicBezTo>
                    <a:pt x="185" y="34"/>
                    <a:pt x="185" y="34"/>
                    <a:pt x="185" y="34"/>
                  </a:cubicBezTo>
                  <a:cubicBezTo>
                    <a:pt x="182" y="31"/>
                    <a:pt x="175" y="28"/>
                    <a:pt x="170" y="28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19" y="41"/>
                    <a:pt x="18" y="41"/>
                    <a:pt x="17" y="41"/>
                  </a:cubicBezTo>
                  <a:cubicBezTo>
                    <a:pt x="8" y="41"/>
                    <a:pt x="0" y="33"/>
                    <a:pt x="0" y="24"/>
                  </a:cubicBezTo>
                  <a:cubicBezTo>
                    <a:pt x="0" y="15"/>
                    <a:pt x="7" y="8"/>
                    <a:pt x="16" y="7"/>
                  </a:cubicBezTo>
                  <a:cubicBezTo>
                    <a:pt x="16" y="7"/>
                    <a:pt x="16" y="7"/>
                    <a:pt x="17" y="7"/>
                  </a:cubicBezTo>
                  <a:cubicBezTo>
                    <a:pt x="164" y="0"/>
                    <a:pt x="164" y="0"/>
                    <a:pt x="164" y="0"/>
                  </a:cubicBezTo>
                  <a:cubicBezTo>
                    <a:pt x="169" y="0"/>
                    <a:pt x="175" y="2"/>
                    <a:pt x="177" y="6"/>
                  </a:cubicBezTo>
                  <a:cubicBezTo>
                    <a:pt x="178" y="10"/>
                    <a:pt x="181" y="10"/>
                    <a:pt x="182" y="6"/>
                  </a:cubicBezTo>
                  <a:cubicBezTo>
                    <a:pt x="183" y="2"/>
                    <a:pt x="189" y="0"/>
                    <a:pt x="194" y="0"/>
                  </a:cubicBezTo>
                  <a:cubicBezTo>
                    <a:pt x="208" y="0"/>
                    <a:pt x="208" y="0"/>
                    <a:pt x="208" y="0"/>
                  </a:cubicBezTo>
                  <a:cubicBezTo>
                    <a:pt x="213" y="0"/>
                    <a:pt x="219" y="2"/>
                    <a:pt x="220" y="6"/>
                  </a:cubicBezTo>
                  <a:cubicBezTo>
                    <a:pt x="221" y="10"/>
                    <a:pt x="224" y="10"/>
                    <a:pt x="225" y="6"/>
                  </a:cubicBezTo>
                  <a:cubicBezTo>
                    <a:pt x="227" y="2"/>
                    <a:pt x="233" y="0"/>
                    <a:pt x="238" y="0"/>
                  </a:cubicBezTo>
                  <a:cubicBezTo>
                    <a:pt x="385" y="7"/>
                    <a:pt x="385" y="7"/>
                    <a:pt x="385" y="7"/>
                  </a:cubicBezTo>
                  <a:cubicBezTo>
                    <a:pt x="386" y="7"/>
                    <a:pt x="386" y="7"/>
                    <a:pt x="386" y="7"/>
                  </a:cubicBezTo>
                  <a:cubicBezTo>
                    <a:pt x="395" y="8"/>
                    <a:pt x="402" y="15"/>
                    <a:pt x="402" y="2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73" name="Freeform 88"/>
            <p:cNvSpPr>
              <a:spLocks noEditPoints="1"/>
            </p:cNvSpPr>
            <p:nvPr/>
          </p:nvSpPr>
          <p:spPr bwMode="auto">
            <a:xfrm>
              <a:off x="5302250" y="3733801"/>
              <a:ext cx="1587500" cy="227013"/>
            </a:xfrm>
            <a:custGeom>
              <a:avLst/>
              <a:gdLst>
                <a:gd name="T0" fmla="*/ 394 w 420"/>
                <a:gd name="T1" fmla="*/ 60 h 60"/>
                <a:gd name="T2" fmla="*/ 394 w 420"/>
                <a:gd name="T3" fmla="*/ 60 h 60"/>
                <a:gd name="T4" fmla="*/ 391 w 420"/>
                <a:gd name="T5" fmla="*/ 60 h 60"/>
                <a:gd name="T6" fmla="*/ 390 w 420"/>
                <a:gd name="T7" fmla="*/ 60 h 60"/>
                <a:gd name="T8" fmla="*/ 240 w 420"/>
                <a:gd name="T9" fmla="*/ 47 h 60"/>
                <a:gd name="T10" fmla="*/ 240 w 420"/>
                <a:gd name="T11" fmla="*/ 47 h 60"/>
                <a:gd name="T12" fmla="*/ 235 w 420"/>
                <a:gd name="T13" fmla="*/ 49 h 60"/>
                <a:gd name="T14" fmla="*/ 235 w 420"/>
                <a:gd name="T15" fmla="*/ 52 h 60"/>
                <a:gd name="T16" fmla="*/ 230 w 420"/>
                <a:gd name="T17" fmla="*/ 53 h 60"/>
                <a:gd name="T18" fmla="*/ 210 w 420"/>
                <a:gd name="T19" fmla="*/ 59 h 60"/>
                <a:gd name="T20" fmla="*/ 210 w 420"/>
                <a:gd name="T21" fmla="*/ 59 h 60"/>
                <a:gd name="T22" fmla="*/ 190 w 420"/>
                <a:gd name="T23" fmla="*/ 53 h 60"/>
                <a:gd name="T24" fmla="*/ 186 w 420"/>
                <a:gd name="T25" fmla="*/ 52 h 60"/>
                <a:gd name="T26" fmla="*/ 185 w 420"/>
                <a:gd name="T27" fmla="*/ 49 h 60"/>
                <a:gd name="T28" fmla="*/ 180 w 420"/>
                <a:gd name="T29" fmla="*/ 47 h 60"/>
                <a:gd name="T30" fmla="*/ 29 w 420"/>
                <a:gd name="T31" fmla="*/ 60 h 60"/>
                <a:gd name="T32" fmla="*/ 26 w 420"/>
                <a:gd name="T33" fmla="*/ 60 h 60"/>
                <a:gd name="T34" fmla="*/ 0 w 420"/>
                <a:gd name="T35" fmla="*/ 34 h 60"/>
                <a:gd name="T36" fmla="*/ 25 w 420"/>
                <a:gd name="T37" fmla="*/ 8 h 60"/>
                <a:gd name="T38" fmla="*/ 25 w 420"/>
                <a:gd name="T39" fmla="*/ 8 h 60"/>
                <a:gd name="T40" fmla="*/ 173 w 420"/>
                <a:gd name="T41" fmla="*/ 1 h 60"/>
                <a:gd name="T42" fmla="*/ 188 w 420"/>
                <a:gd name="T43" fmla="*/ 5 h 60"/>
                <a:gd name="T44" fmla="*/ 203 w 420"/>
                <a:gd name="T45" fmla="*/ 0 h 60"/>
                <a:gd name="T46" fmla="*/ 217 w 420"/>
                <a:gd name="T47" fmla="*/ 0 h 60"/>
                <a:gd name="T48" fmla="*/ 232 w 420"/>
                <a:gd name="T49" fmla="*/ 5 h 60"/>
                <a:gd name="T50" fmla="*/ 247 w 420"/>
                <a:gd name="T51" fmla="*/ 1 h 60"/>
                <a:gd name="T52" fmla="*/ 395 w 420"/>
                <a:gd name="T53" fmla="*/ 8 h 60"/>
                <a:gd name="T54" fmla="*/ 420 w 420"/>
                <a:gd name="T55" fmla="*/ 34 h 60"/>
                <a:gd name="T56" fmla="*/ 394 w 420"/>
                <a:gd name="T57" fmla="*/ 60 h 60"/>
                <a:gd name="T58" fmla="*/ 26 w 420"/>
                <a:gd name="T59" fmla="*/ 26 h 60"/>
                <a:gd name="T60" fmla="*/ 18 w 420"/>
                <a:gd name="T61" fmla="*/ 34 h 60"/>
                <a:gd name="T62" fmla="*/ 26 w 420"/>
                <a:gd name="T63" fmla="*/ 42 h 60"/>
                <a:gd name="T64" fmla="*/ 26 w 420"/>
                <a:gd name="T65" fmla="*/ 42 h 60"/>
                <a:gd name="T66" fmla="*/ 28 w 420"/>
                <a:gd name="T67" fmla="*/ 42 h 60"/>
                <a:gd name="T68" fmla="*/ 178 w 420"/>
                <a:gd name="T69" fmla="*/ 29 h 60"/>
                <a:gd name="T70" fmla="*/ 180 w 420"/>
                <a:gd name="T71" fmla="*/ 29 h 60"/>
                <a:gd name="T72" fmla="*/ 199 w 420"/>
                <a:gd name="T73" fmla="*/ 36 h 60"/>
                <a:gd name="T74" fmla="*/ 200 w 420"/>
                <a:gd name="T75" fmla="*/ 36 h 60"/>
                <a:gd name="T76" fmla="*/ 202 w 420"/>
                <a:gd name="T77" fmla="*/ 39 h 60"/>
                <a:gd name="T78" fmla="*/ 210 w 420"/>
                <a:gd name="T79" fmla="*/ 41 h 60"/>
                <a:gd name="T80" fmla="*/ 210 w 420"/>
                <a:gd name="T81" fmla="*/ 41 h 60"/>
                <a:gd name="T82" fmla="*/ 218 w 420"/>
                <a:gd name="T83" fmla="*/ 39 h 60"/>
                <a:gd name="T84" fmla="*/ 220 w 420"/>
                <a:gd name="T85" fmla="*/ 36 h 60"/>
                <a:gd name="T86" fmla="*/ 221 w 420"/>
                <a:gd name="T87" fmla="*/ 36 h 60"/>
                <a:gd name="T88" fmla="*/ 242 w 420"/>
                <a:gd name="T89" fmla="*/ 29 h 60"/>
                <a:gd name="T90" fmla="*/ 392 w 420"/>
                <a:gd name="T91" fmla="*/ 42 h 60"/>
                <a:gd name="T92" fmla="*/ 394 w 420"/>
                <a:gd name="T93" fmla="*/ 42 h 60"/>
                <a:gd name="T94" fmla="*/ 402 w 420"/>
                <a:gd name="T95" fmla="*/ 34 h 60"/>
                <a:gd name="T96" fmla="*/ 395 w 420"/>
                <a:gd name="T97" fmla="*/ 26 h 60"/>
                <a:gd name="T98" fmla="*/ 394 w 420"/>
                <a:gd name="T99" fmla="*/ 26 h 60"/>
                <a:gd name="T100" fmla="*/ 246 w 420"/>
                <a:gd name="T101" fmla="*/ 19 h 60"/>
                <a:gd name="T102" fmla="*/ 246 w 420"/>
                <a:gd name="T103" fmla="*/ 19 h 60"/>
                <a:gd name="T104" fmla="*/ 242 w 420"/>
                <a:gd name="T105" fmla="*/ 20 h 60"/>
                <a:gd name="T106" fmla="*/ 231 w 420"/>
                <a:gd name="T107" fmla="*/ 28 h 60"/>
                <a:gd name="T108" fmla="*/ 221 w 420"/>
                <a:gd name="T109" fmla="*/ 20 h 60"/>
                <a:gd name="T110" fmla="*/ 217 w 420"/>
                <a:gd name="T111" fmla="*/ 19 h 60"/>
                <a:gd name="T112" fmla="*/ 203 w 420"/>
                <a:gd name="T113" fmla="*/ 19 h 60"/>
                <a:gd name="T114" fmla="*/ 199 w 420"/>
                <a:gd name="T115" fmla="*/ 20 h 60"/>
                <a:gd name="T116" fmla="*/ 189 w 420"/>
                <a:gd name="T117" fmla="*/ 28 h 60"/>
                <a:gd name="T118" fmla="*/ 178 w 420"/>
                <a:gd name="T119" fmla="*/ 20 h 60"/>
                <a:gd name="T120" fmla="*/ 174 w 420"/>
                <a:gd name="T121" fmla="*/ 19 h 60"/>
                <a:gd name="T122" fmla="*/ 26 w 420"/>
                <a:gd name="T123" fmla="*/ 26 h 60"/>
                <a:gd name="T124" fmla="*/ 26 w 420"/>
                <a:gd name="T125" fmla="*/ 26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20" h="60">
                  <a:moveTo>
                    <a:pt x="394" y="60"/>
                  </a:moveTo>
                  <a:cubicBezTo>
                    <a:pt x="394" y="60"/>
                    <a:pt x="394" y="60"/>
                    <a:pt x="394" y="60"/>
                  </a:cubicBezTo>
                  <a:cubicBezTo>
                    <a:pt x="393" y="60"/>
                    <a:pt x="392" y="60"/>
                    <a:pt x="391" y="60"/>
                  </a:cubicBezTo>
                  <a:cubicBezTo>
                    <a:pt x="390" y="60"/>
                    <a:pt x="390" y="60"/>
                    <a:pt x="390" y="60"/>
                  </a:cubicBezTo>
                  <a:cubicBezTo>
                    <a:pt x="240" y="47"/>
                    <a:pt x="240" y="47"/>
                    <a:pt x="240" y="47"/>
                  </a:cubicBezTo>
                  <a:cubicBezTo>
                    <a:pt x="240" y="47"/>
                    <a:pt x="240" y="47"/>
                    <a:pt x="240" y="47"/>
                  </a:cubicBezTo>
                  <a:cubicBezTo>
                    <a:pt x="238" y="47"/>
                    <a:pt x="236" y="48"/>
                    <a:pt x="235" y="49"/>
                  </a:cubicBezTo>
                  <a:cubicBezTo>
                    <a:pt x="235" y="52"/>
                    <a:pt x="235" y="52"/>
                    <a:pt x="235" y="52"/>
                  </a:cubicBezTo>
                  <a:cubicBezTo>
                    <a:pt x="230" y="53"/>
                    <a:pt x="230" y="53"/>
                    <a:pt x="230" y="53"/>
                  </a:cubicBezTo>
                  <a:cubicBezTo>
                    <a:pt x="225" y="57"/>
                    <a:pt x="218" y="59"/>
                    <a:pt x="210" y="59"/>
                  </a:cubicBezTo>
                  <a:cubicBezTo>
                    <a:pt x="210" y="59"/>
                    <a:pt x="210" y="59"/>
                    <a:pt x="210" y="59"/>
                  </a:cubicBezTo>
                  <a:cubicBezTo>
                    <a:pt x="202" y="59"/>
                    <a:pt x="195" y="57"/>
                    <a:pt x="190" y="53"/>
                  </a:cubicBezTo>
                  <a:cubicBezTo>
                    <a:pt x="186" y="52"/>
                    <a:pt x="186" y="52"/>
                    <a:pt x="186" y="52"/>
                  </a:cubicBezTo>
                  <a:cubicBezTo>
                    <a:pt x="185" y="49"/>
                    <a:pt x="185" y="49"/>
                    <a:pt x="185" y="49"/>
                  </a:cubicBezTo>
                  <a:cubicBezTo>
                    <a:pt x="184" y="48"/>
                    <a:pt x="182" y="47"/>
                    <a:pt x="180" y="47"/>
                  </a:cubicBezTo>
                  <a:cubicBezTo>
                    <a:pt x="29" y="60"/>
                    <a:pt x="29" y="60"/>
                    <a:pt x="29" y="60"/>
                  </a:cubicBezTo>
                  <a:cubicBezTo>
                    <a:pt x="28" y="60"/>
                    <a:pt x="27" y="60"/>
                    <a:pt x="26" y="60"/>
                  </a:cubicBezTo>
                  <a:cubicBezTo>
                    <a:pt x="12" y="60"/>
                    <a:pt x="0" y="48"/>
                    <a:pt x="0" y="34"/>
                  </a:cubicBezTo>
                  <a:cubicBezTo>
                    <a:pt x="0" y="20"/>
                    <a:pt x="11" y="9"/>
                    <a:pt x="25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173" y="1"/>
                    <a:pt x="173" y="1"/>
                    <a:pt x="173" y="1"/>
                  </a:cubicBezTo>
                  <a:cubicBezTo>
                    <a:pt x="178" y="1"/>
                    <a:pt x="184" y="2"/>
                    <a:pt x="188" y="5"/>
                  </a:cubicBezTo>
                  <a:cubicBezTo>
                    <a:pt x="192" y="2"/>
                    <a:pt x="197" y="0"/>
                    <a:pt x="203" y="0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23" y="0"/>
                    <a:pt x="228" y="2"/>
                    <a:pt x="232" y="5"/>
                  </a:cubicBezTo>
                  <a:cubicBezTo>
                    <a:pt x="236" y="2"/>
                    <a:pt x="242" y="1"/>
                    <a:pt x="247" y="1"/>
                  </a:cubicBezTo>
                  <a:cubicBezTo>
                    <a:pt x="395" y="8"/>
                    <a:pt x="395" y="8"/>
                    <a:pt x="395" y="8"/>
                  </a:cubicBezTo>
                  <a:cubicBezTo>
                    <a:pt x="409" y="9"/>
                    <a:pt x="420" y="20"/>
                    <a:pt x="420" y="34"/>
                  </a:cubicBezTo>
                  <a:cubicBezTo>
                    <a:pt x="420" y="48"/>
                    <a:pt x="408" y="60"/>
                    <a:pt x="394" y="60"/>
                  </a:cubicBezTo>
                  <a:close/>
                  <a:moveTo>
                    <a:pt x="26" y="26"/>
                  </a:moveTo>
                  <a:cubicBezTo>
                    <a:pt x="21" y="26"/>
                    <a:pt x="18" y="30"/>
                    <a:pt x="18" y="34"/>
                  </a:cubicBezTo>
                  <a:cubicBezTo>
                    <a:pt x="18" y="38"/>
                    <a:pt x="22" y="42"/>
                    <a:pt x="26" y="42"/>
                  </a:cubicBezTo>
                  <a:cubicBezTo>
                    <a:pt x="26" y="42"/>
                    <a:pt x="26" y="42"/>
                    <a:pt x="26" y="42"/>
                  </a:cubicBezTo>
                  <a:cubicBezTo>
                    <a:pt x="27" y="42"/>
                    <a:pt x="28" y="42"/>
                    <a:pt x="28" y="42"/>
                  </a:cubicBezTo>
                  <a:cubicBezTo>
                    <a:pt x="178" y="29"/>
                    <a:pt x="178" y="29"/>
                    <a:pt x="178" y="29"/>
                  </a:cubicBezTo>
                  <a:cubicBezTo>
                    <a:pt x="179" y="29"/>
                    <a:pt x="179" y="29"/>
                    <a:pt x="180" y="29"/>
                  </a:cubicBezTo>
                  <a:cubicBezTo>
                    <a:pt x="187" y="29"/>
                    <a:pt x="194" y="32"/>
                    <a:pt x="199" y="36"/>
                  </a:cubicBezTo>
                  <a:cubicBezTo>
                    <a:pt x="200" y="36"/>
                    <a:pt x="200" y="36"/>
                    <a:pt x="200" y="36"/>
                  </a:cubicBezTo>
                  <a:cubicBezTo>
                    <a:pt x="202" y="39"/>
                    <a:pt x="202" y="39"/>
                    <a:pt x="202" y="39"/>
                  </a:cubicBezTo>
                  <a:cubicBezTo>
                    <a:pt x="202" y="40"/>
                    <a:pt x="205" y="41"/>
                    <a:pt x="210" y="41"/>
                  </a:cubicBezTo>
                  <a:cubicBezTo>
                    <a:pt x="210" y="41"/>
                    <a:pt x="210" y="41"/>
                    <a:pt x="210" y="41"/>
                  </a:cubicBezTo>
                  <a:cubicBezTo>
                    <a:pt x="215" y="41"/>
                    <a:pt x="218" y="40"/>
                    <a:pt x="218" y="39"/>
                  </a:cubicBezTo>
                  <a:cubicBezTo>
                    <a:pt x="220" y="36"/>
                    <a:pt x="220" y="36"/>
                    <a:pt x="220" y="36"/>
                  </a:cubicBezTo>
                  <a:cubicBezTo>
                    <a:pt x="221" y="36"/>
                    <a:pt x="221" y="36"/>
                    <a:pt x="221" y="36"/>
                  </a:cubicBezTo>
                  <a:cubicBezTo>
                    <a:pt x="227" y="32"/>
                    <a:pt x="235" y="29"/>
                    <a:pt x="242" y="29"/>
                  </a:cubicBezTo>
                  <a:cubicBezTo>
                    <a:pt x="392" y="42"/>
                    <a:pt x="392" y="42"/>
                    <a:pt x="392" y="42"/>
                  </a:cubicBezTo>
                  <a:cubicBezTo>
                    <a:pt x="392" y="42"/>
                    <a:pt x="393" y="42"/>
                    <a:pt x="394" y="42"/>
                  </a:cubicBezTo>
                  <a:cubicBezTo>
                    <a:pt x="398" y="42"/>
                    <a:pt x="402" y="38"/>
                    <a:pt x="402" y="34"/>
                  </a:cubicBezTo>
                  <a:cubicBezTo>
                    <a:pt x="402" y="30"/>
                    <a:pt x="399" y="26"/>
                    <a:pt x="395" y="26"/>
                  </a:cubicBezTo>
                  <a:cubicBezTo>
                    <a:pt x="394" y="26"/>
                    <a:pt x="394" y="26"/>
                    <a:pt x="394" y="26"/>
                  </a:cubicBezTo>
                  <a:cubicBezTo>
                    <a:pt x="246" y="19"/>
                    <a:pt x="246" y="19"/>
                    <a:pt x="246" y="19"/>
                  </a:cubicBezTo>
                  <a:cubicBezTo>
                    <a:pt x="246" y="19"/>
                    <a:pt x="246" y="19"/>
                    <a:pt x="246" y="19"/>
                  </a:cubicBezTo>
                  <a:cubicBezTo>
                    <a:pt x="244" y="19"/>
                    <a:pt x="243" y="20"/>
                    <a:pt x="242" y="20"/>
                  </a:cubicBezTo>
                  <a:cubicBezTo>
                    <a:pt x="239" y="27"/>
                    <a:pt x="234" y="28"/>
                    <a:pt x="231" y="28"/>
                  </a:cubicBezTo>
                  <a:cubicBezTo>
                    <a:pt x="227" y="28"/>
                    <a:pt x="223" y="25"/>
                    <a:pt x="221" y="20"/>
                  </a:cubicBezTo>
                  <a:cubicBezTo>
                    <a:pt x="220" y="19"/>
                    <a:pt x="219" y="19"/>
                    <a:pt x="217" y="19"/>
                  </a:cubicBezTo>
                  <a:cubicBezTo>
                    <a:pt x="203" y="19"/>
                    <a:pt x="203" y="19"/>
                    <a:pt x="203" y="19"/>
                  </a:cubicBezTo>
                  <a:cubicBezTo>
                    <a:pt x="201" y="19"/>
                    <a:pt x="200" y="19"/>
                    <a:pt x="199" y="20"/>
                  </a:cubicBezTo>
                  <a:cubicBezTo>
                    <a:pt x="197" y="25"/>
                    <a:pt x="193" y="28"/>
                    <a:pt x="189" y="28"/>
                  </a:cubicBezTo>
                  <a:cubicBezTo>
                    <a:pt x="186" y="28"/>
                    <a:pt x="181" y="27"/>
                    <a:pt x="178" y="20"/>
                  </a:cubicBezTo>
                  <a:cubicBezTo>
                    <a:pt x="177" y="20"/>
                    <a:pt x="176" y="19"/>
                    <a:pt x="174" y="19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6" y="26"/>
                    <a:pt x="26" y="26"/>
                    <a:pt x="26" y="2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74" name="Freeform 89"/>
            <p:cNvSpPr/>
            <p:nvPr/>
          </p:nvSpPr>
          <p:spPr bwMode="auto">
            <a:xfrm>
              <a:off x="5354638" y="3525838"/>
              <a:ext cx="669925" cy="163513"/>
            </a:xfrm>
            <a:custGeom>
              <a:avLst/>
              <a:gdLst>
                <a:gd name="T0" fmla="*/ 169 w 177"/>
                <a:gd name="T1" fmla="*/ 37 h 43"/>
                <a:gd name="T2" fmla="*/ 168 w 177"/>
                <a:gd name="T3" fmla="*/ 36 h 43"/>
                <a:gd name="T4" fmla="*/ 92 w 177"/>
                <a:gd name="T5" fmla="*/ 1 h 43"/>
                <a:gd name="T6" fmla="*/ 75 w 177"/>
                <a:gd name="T7" fmla="*/ 0 h 43"/>
                <a:gd name="T8" fmla="*/ 18 w 177"/>
                <a:gd name="T9" fmla="*/ 15 h 43"/>
                <a:gd name="T10" fmla="*/ 3 w 177"/>
                <a:gd name="T11" fmla="*/ 29 h 43"/>
                <a:gd name="T12" fmla="*/ 1 w 177"/>
                <a:gd name="T13" fmla="*/ 39 h 43"/>
                <a:gd name="T14" fmla="*/ 9 w 177"/>
                <a:gd name="T15" fmla="*/ 43 h 43"/>
                <a:gd name="T16" fmla="*/ 177 w 177"/>
                <a:gd name="T17" fmla="*/ 43 h 43"/>
                <a:gd name="T18" fmla="*/ 169 w 177"/>
                <a:gd name="T19" fmla="*/ 37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7" h="43">
                  <a:moveTo>
                    <a:pt x="169" y="37"/>
                  </a:moveTo>
                  <a:cubicBezTo>
                    <a:pt x="168" y="36"/>
                    <a:pt x="168" y="36"/>
                    <a:pt x="168" y="36"/>
                  </a:cubicBezTo>
                  <a:cubicBezTo>
                    <a:pt x="141" y="16"/>
                    <a:pt x="115" y="5"/>
                    <a:pt x="92" y="1"/>
                  </a:cubicBezTo>
                  <a:cubicBezTo>
                    <a:pt x="87" y="1"/>
                    <a:pt x="81" y="0"/>
                    <a:pt x="75" y="0"/>
                  </a:cubicBezTo>
                  <a:cubicBezTo>
                    <a:pt x="40" y="0"/>
                    <a:pt x="18" y="15"/>
                    <a:pt x="18" y="15"/>
                  </a:cubicBezTo>
                  <a:cubicBezTo>
                    <a:pt x="16" y="16"/>
                    <a:pt x="6" y="23"/>
                    <a:pt x="3" y="29"/>
                  </a:cubicBezTo>
                  <a:cubicBezTo>
                    <a:pt x="1" y="33"/>
                    <a:pt x="0" y="36"/>
                    <a:pt x="1" y="39"/>
                  </a:cubicBezTo>
                  <a:cubicBezTo>
                    <a:pt x="3" y="42"/>
                    <a:pt x="5" y="43"/>
                    <a:pt x="9" y="43"/>
                  </a:cubicBezTo>
                  <a:cubicBezTo>
                    <a:pt x="177" y="43"/>
                    <a:pt x="177" y="43"/>
                    <a:pt x="177" y="43"/>
                  </a:cubicBezTo>
                  <a:cubicBezTo>
                    <a:pt x="174" y="40"/>
                    <a:pt x="170" y="37"/>
                    <a:pt x="169" y="3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75" name="Freeform 90"/>
            <p:cNvSpPr/>
            <p:nvPr/>
          </p:nvSpPr>
          <p:spPr bwMode="auto">
            <a:xfrm>
              <a:off x="6175375" y="3063876"/>
              <a:ext cx="654050" cy="571500"/>
            </a:xfrm>
            <a:custGeom>
              <a:avLst/>
              <a:gdLst>
                <a:gd name="T0" fmla="*/ 171 w 173"/>
                <a:gd name="T1" fmla="*/ 114 h 151"/>
                <a:gd name="T2" fmla="*/ 157 w 173"/>
                <a:gd name="T3" fmla="*/ 87 h 151"/>
                <a:gd name="T4" fmla="*/ 157 w 173"/>
                <a:gd name="T5" fmla="*/ 86 h 151"/>
                <a:gd name="T6" fmla="*/ 123 w 173"/>
                <a:gd name="T7" fmla="*/ 21 h 151"/>
                <a:gd name="T8" fmla="*/ 116 w 173"/>
                <a:gd name="T9" fmla="*/ 8 h 151"/>
                <a:gd name="T10" fmla="*/ 115 w 173"/>
                <a:gd name="T11" fmla="*/ 7 h 151"/>
                <a:gd name="T12" fmla="*/ 87 w 173"/>
                <a:gd name="T13" fmla="*/ 0 h 151"/>
                <a:gd name="T14" fmla="*/ 101 w 173"/>
                <a:gd name="T15" fmla="*/ 24 h 151"/>
                <a:gd name="T16" fmla="*/ 103 w 173"/>
                <a:gd name="T17" fmla="*/ 45 h 151"/>
                <a:gd name="T18" fmla="*/ 88 w 173"/>
                <a:gd name="T19" fmla="*/ 59 h 151"/>
                <a:gd name="T20" fmla="*/ 38 w 173"/>
                <a:gd name="T21" fmla="*/ 87 h 151"/>
                <a:gd name="T22" fmla="*/ 1 w 173"/>
                <a:gd name="T23" fmla="*/ 149 h 151"/>
                <a:gd name="T24" fmla="*/ 0 w 173"/>
                <a:gd name="T25" fmla="*/ 151 h 151"/>
                <a:gd name="T26" fmla="*/ 1 w 173"/>
                <a:gd name="T27" fmla="*/ 151 h 151"/>
                <a:gd name="T28" fmla="*/ 9 w 173"/>
                <a:gd name="T29" fmla="*/ 146 h 151"/>
                <a:gd name="T30" fmla="*/ 86 w 173"/>
                <a:gd name="T31" fmla="*/ 112 h 151"/>
                <a:gd name="T32" fmla="*/ 113 w 173"/>
                <a:gd name="T33" fmla="*/ 109 h 151"/>
                <a:gd name="T34" fmla="*/ 165 w 173"/>
                <a:gd name="T35" fmla="*/ 120 h 151"/>
                <a:gd name="T36" fmla="*/ 169 w 173"/>
                <a:gd name="T37" fmla="*/ 121 h 151"/>
                <a:gd name="T38" fmla="*/ 172 w 173"/>
                <a:gd name="T39" fmla="*/ 120 h 151"/>
                <a:gd name="T40" fmla="*/ 171 w 173"/>
                <a:gd name="T41" fmla="*/ 114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73" h="151">
                  <a:moveTo>
                    <a:pt x="171" y="114"/>
                  </a:moveTo>
                  <a:cubicBezTo>
                    <a:pt x="157" y="87"/>
                    <a:pt x="157" y="87"/>
                    <a:pt x="157" y="87"/>
                  </a:cubicBezTo>
                  <a:cubicBezTo>
                    <a:pt x="157" y="86"/>
                    <a:pt x="157" y="86"/>
                    <a:pt x="157" y="86"/>
                  </a:cubicBezTo>
                  <a:cubicBezTo>
                    <a:pt x="123" y="21"/>
                    <a:pt x="123" y="21"/>
                    <a:pt x="123" y="21"/>
                  </a:cubicBezTo>
                  <a:cubicBezTo>
                    <a:pt x="120" y="17"/>
                    <a:pt x="117" y="11"/>
                    <a:pt x="116" y="8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5" y="7"/>
                    <a:pt x="101" y="0"/>
                    <a:pt x="87" y="0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5" y="31"/>
                    <a:pt x="105" y="38"/>
                    <a:pt x="103" y="45"/>
                  </a:cubicBezTo>
                  <a:cubicBezTo>
                    <a:pt x="100" y="51"/>
                    <a:pt x="95" y="56"/>
                    <a:pt x="88" y="59"/>
                  </a:cubicBezTo>
                  <a:cubicBezTo>
                    <a:pt x="85" y="60"/>
                    <a:pt x="56" y="71"/>
                    <a:pt x="38" y="87"/>
                  </a:cubicBezTo>
                  <a:cubicBezTo>
                    <a:pt x="19" y="105"/>
                    <a:pt x="8" y="123"/>
                    <a:pt x="1" y="149"/>
                  </a:cubicBezTo>
                  <a:cubicBezTo>
                    <a:pt x="0" y="151"/>
                    <a:pt x="0" y="151"/>
                    <a:pt x="0" y="151"/>
                  </a:cubicBezTo>
                  <a:cubicBezTo>
                    <a:pt x="0" y="151"/>
                    <a:pt x="1" y="151"/>
                    <a:pt x="1" y="151"/>
                  </a:cubicBezTo>
                  <a:cubicBezTo>
                    <a:pt x="3" y="149"/>
                    <a:pt x="6" y="147"/>
                    <a:pt x="9" y="146"/>
                  </a:cubicBezTo>
                  <a:cubicBezTo>
                    <a:pt x="9" y="146"/>
                    <a:pt x="42" y="125"/>
                    <a:pt x="86" y="112"/>
                  </a:cubicBezTo>
                  <a:cubicBezTo>
                    <a:pt x="95" y="110"/>
                    <a:pt x="104" y="109"/>
                    <a:pt x="113" y="109"/>
                  </a:cubicBezTo>
                  <a:cubicBezTo>
                    <a:pt x="141" y="109"/>
                    <a:pt x="165" y="120"/>
                    <a:pt x="165" y="120"/>
                  </a:cubicBezTo>
                  <a:cubicBezTo>
                    <a:pt x="167" y="121"/>
                    <a:pt x="168" y="121"/>
                    <a:pt x="169" y="121"/>
                  </a:cubicBezTo>
                  <a:cubicBezTo>
                    <a:pt x="171" y="121"/>
                    <a:pt x="172" y="120"/>
                    <a:pt x="172" y="120"/>
                  </a:cubicBezTo>
                  <a:cubicBezTo>
                    <a:pt x="173" y="118"/>
                    <a:pt x="172" y="116"/>
                    <a:pt x="171" y="11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9220" name="文本框 11"/>
          <p:cNvSpPr txBox="1"/>
          <p:nvPr/>
        </p:nvSpPr>
        <p:spPr>
          <a:xfrm>
            <a:off x="1738313" y="552450"/>
            <a:ext cx="2032000" cy="646113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pPr>
              <a:buFontTx/>
            </a:pPr>
            <a:r>
              <a:rPr lang="zh-CN" altLang="en-US" sz="36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图像处理</a:t>
            </a:r>
            <a:endParaRPr lang="zh-CN" altLang="en-US" sz="36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9221" name="图片 1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38300" y="1728788"/>
            <a:ext cx="8915400" cy="467201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PLACING_PICTURE_USER_VIEWPORT" val="{&quot;height&quot;:4242.500787401575,&quot;width&quot;:17505}"/>
</p:tagLst>
</file>

<file path=ppt/tags/tag2.xml><?xml version="1.0" encoding="utf-8"?>
<p:tagLst xmlns:p="http://schemas.openxmlformats.org/presentationml/2006/main">
  <p:tag name="KSO_WPP_MARK_KEY" val="1dadfe6b-f13d-45c9-ab1f-645c168b3a2a"/>
  <p:tag name="COMMONDATA" val="eyJoZGlkIjoiNTQ3NDBjOGE5OGM5NTk4NjBjOGM4Yjk0NmQxNDY4ZTgifQ=="/>
</p:tagLst>
</file>

<file path=ppt/theme/theme1.xml><?xml version="1.0" encoding="utf-8"?>
<a:theme xmlns:a="http://schemas.openxmlformats.org/drawingml/2006/main" name="Office 主题">
  <a:themeElements>
    <a:clrScheme name="自定义 3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4E67C8"/>
      </a:accent6>
      <a:hlink>
        <a:srgbClr val="56C7AA"/>
      </a:hlink>
      <a:folHlink>
        <a:srgbClr val="59A8D1"/>
      </a:folHlink>
    </a:clrScheme>
    <a:fontScheme name="自定义 3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">
  <a:themeElements>
    <a:clrScheme name="自定义 3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4E67C8"/>
      </a:accent6>
      <a:hlink>
        <a:srgbClr val="56C7AA"/>
      </a:hlink>
      <a:folHlink>
        <a:srgbClr val="59A8D1"/>
      </a:folHlink>
    </a:clrScheme>
    <a:fontScheme name="自定义 3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1844</Words>
  <Application>WPS 演示</Application>
  <PresentationFormat>宽屏</PresentationFormat>
  <Paragraphs>177</Paragraphs>
  <Slides>24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24</vt:i4>
      </vt:variant>
    </vt:vector>
  </HeadingPairs>
  <TitlesOfParts>
    <vt:vector size="32" baseType="lpstr">
      <vt:lpstr>Arial</vt:lpstr>
      <vt:lpstr>宋体</vt:lpstr>
      <vt:lpstr>Wingdings</vt:lpstr>
      <vt:lpstr>微软雅黑</vt:lpstr>
      <vt:lpstr>Calibri</vt:lpstr>
      <vt:lpstr>Arial Unicode MS</vt:lpstr>
      <vt:lpstr>Office 主题</vt:lpstr>
      <vt:lpstr>1_Office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PC</dc:creator>
  <cp:lastModifiedBy>D。</cp:lastModifiedBy>
  <cp:revision>69</cp:revision>
  <dcterms:created xsi:type="dcterms:W3CDTF">2016-01-15T03:19:00Z</dcterms:created>
  <dcterms:modified xsi:type="dcterms:W3CDTF">2022-10-31T07:49:52Z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2052-11.1.0.12598</vt:lpwstr>
  </property>
  <property fmtid="{D5CDD505-2E9C-101B-9397-08002B2CF9AE}" pid="3" name="ICV">
    <vt:lpwstr>3EB4EE79596D43638D9FD891C26A4029</vt:lpwstr>
  </property>
</Properties>
</file>